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6.xml" ContentType="application/vnd.openxmlformats-officedocument.theme+xml"/>
  <Override PartName="/ppt/tags/tag2.xml" ContentType="application/vnd.openxmlformats-officedocument.presentationml.tags+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93" r:id="rId3"/>
    <p:sldMasterId id="2147483695" r:id="rId4"/>
    <p:sldMasterId id="2147483726" r:id="rId5"/>
    <p:sldMasterId id="2147483743" r:id="rId6"/>
    <p:sldMasterId id="2147483782" r:id="rId7"/>
  </p:sldMasterIdLst>
  <p:notesMasterIdLst>
    <p:notesMasterId r:id="rId34"/>
  </p:notesMasterIdLst>
  <p:sldIdLst>
    <p:sldId id="315" r:id="rId8"/>
    <p:sldId id="426" r:id="rId9"/>
    <p:sldId id="420" r:id="rId10"/>
    <p:sldId id="377" r:id="rId11"/>
    <p:sldId id="379" r:id="rId12"/>
    <p:sldId id="374" r:id="rId13"/>
    <p:sldId id="378" r:id="rId14"/>
    <p:sldId id="492" r:id="rId15"/>
    <p:sldId id="453" r:id="rId16"/>
    <p:sldId id="2146847402" r:id="rId17"/>
    <p:sldId id="263" r:id="rId18"/>
    <p:sldId id="264" r:id="rId19"/>
    <p:sldId id="2146847403" r:id="rId20"/>
    <p:sldId id="454" r:id="rId21"/>
    <p:sldId id="428" r:id="rId22"/>
    <p:sldId id="2146847398" r:id="rId23"/>
    <p:sldId id="2146847394" r:id="rId24"/>
    <p:sldId id="416" r:id="rId25"/>
    <p:sldId id="418" r:id="rId26"/>
    <p:sldId id="352" r:id="rId27"/>
    <p:sldId id="443" r:id="rId28"/>
    <p:sldId id="440" r:id="rId29"/>
    <p:sldId id="444" r:id="rId30"/>
    <p:sldId id="355" r:id="rId31"/>
    <p:sldId id="330" r:id="rId32"/>
    <p:sldId id="214684740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04" y="5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eter Ross" userId="e6240f43-8053-4727-8834-3f6c07034b7a" providerId="ADAL" clId="{E5BB1A5A-0EAC-4AEF-B648-35BD324CBC48}"/>
    <pc:docChg chg="undo custSel addSld modSld sldOrd">
      <pc:chgData name="Peeter Ross" userId="e6240f43-8053-4727-8834-3f6c07034b7a" providerId="ADAL" clId="{E5BB1A5A-0EAC-4AEF-B648-35BD324CBC48}" dt="2022-03-21T20:56:07.917" v="670" actId="15"/>
      <pc:docMkLst>
        <pc:docMk/>
      </pc:docMkLst>
      <pc:sldChg chg="ord">
        <pc:chgData name="Peeter Ross" userId="e6240f43-8053-4727-8834-3f6c07034b7a" providerId="ADAL" clId="{E5BB1A5A-0EAC-4AEF-B648-35BD324CBC48}" dt="2022-03-20T12:46:49.741" v="434"/>
        <pc:sldMkLst>
          <pc:docMk/>
          <pc:sldMk cId="1184024308" sldId="263"/>
        </pc:sldMkLst>
      </pc:sldChg>
      <pc:sldChg chg="ord">
        <pc:chgData name="Peeter Ross" userId="e6240f43-8053-4727-8834-3f6c07034b7a" providerId="ADAL" clId="{E5BB1A5A-0EAC-4AEF-B648-35BD324CBC48}" dt="2022-03-20T12:46:49.741" v="434"/>
        <pc:sldMkLst>
          <pc:docMk/>
          <pc:sldMk cId="1821933233" sldId="264"/>
        </pc:sldMkLst>
      </pc:sldChg>
      <pc:sldChg chg="modSp mod">
        <pc:chgData name="Peeter Ross" userId="e6240f43-8053-4727-8834-3f6c07034b7a" providerId="ADAL" clId="{E5BB1A5A-0EAC-4AEF-B648-35BD324CBC48}" dt="2022-03-21T18:49:45.087" v="597" actId="790"/>
        <pc:sldMkLst>
          <pc:docMk/>
          <pc:sldMk cId="39362919" sldId="315"/>
        </pc:sldMkLst>
        <pc:spChg chg="mod">
          <ac:chgData name="Peeter Ross" userId="e6240f43-8053-4727-8834-3f6c07034b7a" providerId="ADAL" clId="{E5BB1A5A-0EAC-4AEF-B648-35BD324CBC48}" dt="2022-03-21T18:49:45.087" v="597" actId="790"/>
          <ac:spMkLst>
            <pc:docMk/>
            <pc:sldMk cId="39362919" sldId="315"/>
            <ac:spMk id="11" creationId="{00000000-0000-0000-0000-000000000000}"/>
          </ac:spMkLst>
        </pc:spChg>
        <pc:spChg chg="mod">
          <ac:chgData name="Peeter Ross" userId="e6240f43-8053-4727-8834-3f6c07034b7a" providerId="ADAL" clId="{E5BB1A5A-0EAC-4AEF-B648-35BD324CBC48}" dt="2022-03-20T12:20:33.659" v="5" actId="14100"/>
          <ac:spMkLst>
            <pc:docMk/>
            <pc:sldMk cId="39362919" sldId="315"/>
            <ac:spMk id="14" creationId="{00000000-0000-0000-0000-000000000000}"/>
          </ac:spMkLst>
        </pc:spChg>
        <pc:grpChg chg="mod">
          <ac:chgData name="Peeter Ross" userId="e6240f43-8053-4727-8834-3f6c07034b7a" providerId="ADAL" clId="{E5BB1A5A-0EAC-4AEF-B648-35BD324CBC48}" dt="2022-03-20T12:20:09.834" v="1" actId="1076"/>
          <ac:grpSpMkLst>
            <pc:docMk/>
            <pc:sldMk cId="39362919" sldId="315"/>
            <ac:grpSpMk id="3" creationId="{00000000-0000-0000-0000-000000000000}"/>
          </ac:grpSpMkLst>
        </pc:grpChg>
      </pc:sldChg>
      <pc:sldChg chg="modSp add mod">
        <pc:chgData name="Peeter Ross" userId="e6240f43-8053-4727-8834-3f6c07034b7a" providerId="ADAL" clId="{E5BB1A5A-0EAC-4AEF-B648-35BD324CBC48}" dt="2022-03-20T12:53:08.123" v="509" actId="1076"/>
        <pc:sldMkLst>
          <pc:docMk/>
          <pc:sldMk cId="2492090189" sldId="330"/>
        </pc:sldMkLst>
        <pc:spChg chg="mod">
          <ac:chgData name="Peeter Ross" userId="e6240f43-8053-4727-8834-3f6c07034b7a" providerId="ADAL" clId="{E5BB1A5A-0EAC-4AEF-B648-35BD324CBC48}" dt="2022-03-20T12:53:08.123" v="509" actId="1076"/>
          <ac:spMkLst>
            <pc:docMk/>
            <pc:sldMk cId="2492090189" sldId="330"/>
            <ac:spMk id="4" creationId="{D29C1A42-FB0A-45AE-B8FD-1D57397A7C81}"/>
          </ac:spMkLst>
        </pc:spChg>
        <pc:spChg chg="mod">
          <ac:chgData name="Peeter Ross" userId="e6240f43-8053-4727-8834-3f6c07034b7a" providerId="ADAL" clId="{E5BB1A5A-0EAC-4AEF-B648-35BD324CBC48}" dt="2022-03-20T12:52:58.028" v="503" actId="1076"/>
          <ac:spMkLst>
            <pc:docMk/>
            <pc:sldMk cId="2492090189" sldId="330"/>
            <ac:spMk id="7" creationId="{B38AD0DF-20CB-4029-BB09-75BA4DC8FCDF}"/>
          </ac:spMkLst>
        </pc:spChg>
      </pc:sldChg>
      <pc:sldChg chg="modSp add mod ord">
        <pc:chgData name="Peeter Ross" userId="e6240f43-8053-4727-8834-3f6c07034b7a" providerId="ADAL" clId="{E5BB1A5A-0EAC-4AEF-B648-35BD324CBC48}" dt="2022-03-20T12:49:56.878" v="461"/>
        <pc:sldMkLst>
          <pc:docMk/>
          <pc:sldMk cId="3364034106" sldId="352"/>
        </pc:sldMkLst>
        <pc:spChg chg="mod">
          <ac:chgData name="Peeter Ross" userId="e6240f43-8053-4727-8834-3f6c07034b7a" providerId="ADAL" clId="{E5BB1A5A-0EAC-4AEF-B648-35BD324CBC48}" dt="2022-03-20T12:49:49.700" v="459" actId="790"/>
          <ac:spMkLst>
            <pc:docMk/>
            <pc:sldMk cId="3364034106" sldId="352"/>
            <ac:spMk id="2" creationId="{53669CB5-F102-914A-BFF4-89C9E24ADE4F}"/>
          </ac:spMkLst>
        </pc:spChg>
        <pc:graphicFrameChg chg="mod modGraphic">
          <ac:chgData name="Peeter Ross" userId="e6240f43-8053-4727-8834-3f6c07034b7a" providerId="ADAL" clId="{E5BB1A5A-0EAC-4AEF-B648-35BD324CBC48}" dt="2022-03-20T12:49:41.884" v="458" actId="1076"/>
          <ac:graphicFrameMkLst>
            <pc:docMk/>
            <pc:sldMk cId="3364034106" sldId="352"/>
            <ac:graphicFrameMk id="4" creationId="{0E46B8ED-2545-46FC-B496-8CE0C2A85065}"/>
          </ac:graphicFrameMkLst>
        </pc:graphicFrameChg>
      </pc:sldChg>
      <pc:sldChg chg="modSp add mod">
        <pc:chgData name="Peeter Ross" userId="e6240f43-8053-4727-8834-3f6c07034b7a" providerId="ADAL" clId="{E5BB1A5A-0EAC-4AEF-B648-35BD324CBC48}" dt="2022-03-20T12:53:49.093" v="539" actId="790"/>
        <pc:sldMkLst>
          <pc:docMk/>
          <pc:sldMk cId="778447354" sldId="355"/>
        </pc:sldMkLst>
        <pc:spChg chg="mod">
          <ac:chgData name="Peeter Ross" userId="e6240f43-8053-4727-8834-3f6c07034b7a" providerId="ADAL" clId="{E5BB1A5A-0EAC-4AEF-B648-35BD324CBC48}" dt="2022-03-20T12:52:44.067" v="497" actId="1076"/>
          <ac:spMkLst>
            <pc:docMk/>
            <pc:sldMk cId="778447354" sldId="355"/>
            <ac:spMk id="7" creationId="{B38AD0DF-20CB-4029-BB09-75BA4DC8FCDF}"/>
          </ac:spMkLst>
        </pc:spChg>
        <pc:spChg chg="mod">
          <ac:chgData name="Peeter Ross" userId="e6240f43-8053-4727-8834-3f6c07034b7a" providerId="ADAL" clId="{E5BB1A5A-0EAC-4AEF-B648-35BD324CBC48}" dt="2022-03-20T12:53:49.093" v="539" actId="790"/>
          <ac:spMkLst>
            <pc:docMk/>
            <pc:sldMk cId="778447354" sldId="355"/>
            <ac:spMk id="11" creationId="{475580A5-810B-4FF2-8229-76BA87D38F95}"/>
          </ac:spMkLst>
        </pc:spChg>
      </pc:sldChg>
      <pc:sldChg chg="modSp mod">
        <pc:chgData name="Peeter Ross" userId="e6240f43-8053-4727-8834-3f6c07034b7a" providerId="ADAL" clId="{E5BB1A5A-0EAC-4AEF-B648-35BD324CBC48}" dt="2022-03-20T13:03:48.140" v="576" actId="14100"/>
        <pc:sldMkLst>
          <pc:docMk/>
          <pc:sldMk cId="66694360" sldId="377"/>
        </pc:sldMkLst>
        <pc:spChg chg="mod">
          <ac:chgData name="Peeter Ross" userId="e6240f43-8053-4727-8834-3f6c07034b7a" providerId="ADAL" clId="{E5BB1A5A-0EAC-4AEF-B648-35BD324CBC48}" dt="2022-03-20T13:03:48.140" v="576" actId="14100"/>
          <ac:spMkLst>
            <pc:docMk/>
            <pc:sldMk cId="66694360" sldId="377"/>
            <ac:spMk id="3" creationId="{00000000-0000-0000-0000-000000000000}"/>
          </ac:spMkLst>
        </pc:spChg>
      </pc:sldChg>
      <pc:sldChg chg="modSp mod">
        <pc:chgData name="Peeter Ross" userId="e6240f43-8053-4727-8834-3f6c07034b7a" providerId="ADAL" clId="{E5BB1A5A-0EAC-4AEF-B648-35BD324CBC48}" dt="2022-03-20T13:04:32.049" v="579" actId="20577"/>
        <pc:sldMkLst>
          <pc:docMk/>
          <pc:sldMk cId="676273809" sldId="378"/>
        </pc:sldMkLst>
        <pc:spChg chg="mod">
          <ac:chgData name="Peeter Ross" userId="e6240f43-8053-4727-8834-3f6c07034b7a" providerId="ADAL" clId="{E5BB1A5A-0EAC-4AEF-B648-35BD324CBC48}" dt="2022-03-20T13:04:32.049" v="579" actId="20577"/>
          <ac:spMkLst>
            <pc:docMk/>
            <pc:sldMk cId="676273809" sldId="378"/>
            <ac:spMk id="3" creationId="{00000000-0000-0000-0000-000000000000}"/>
          </ac:spMkLst>
        </pc:spChg>
      </pc:sldChg>
      <pc:sldChg chg="modSp mod">
        <pc:chgData name="Peeter Ross" userId="e6240f43-8053-4727-8834-3f6c07034b7a" providerId="ADAL" clId="{E5BB1A5A-0EAC-4AEF-B648-35BD324CBC48}" dt="2022-03-20T13:03:54.130" v="578" actId="27636"/>
        <pc:sldMkLst>
          <pc:docMk/>
          <pc:sldMk cId="4095216971" sldId="379"/>
        </pc:sldMkLst>
        <pc:spChg chg="mod">
          <ac:chgData name="Peeter Ross" userId="e6240f43-8053-4727-8834-3f6c07034b7a" providerId="ADAL" clId="{E5BB1A5A-0EAC-4AEF-B648-35BD324CBC48}" dt="2022-03-20T12:42:02.876" v="315" actId="14100"/>
          <ac:spMkLst>
            <pc:docMk/>
            <pc:sldMk cId="4095216971" sldId="379"/>
            <ac:spMk id="2" creationId="{00000000-0000-0000-0000-000000000000}"/>
          </ac:spMkLst>
        </pc:spChg>
        <pc:spChg chg="mod">
          <ac:chgData name="Peeter Ross" userId="e6240f43-8053-4727-8834-3f6c07034b7a" providerId="ADAL" clId="{E5BB1A5A-0EAC-4AEF-B648-35BD324CBC48}" dt="2022-03-20T13:03:54.130" v="578" actId="27636"/>
          <ac:spMkLst>
            <pc:docMk/>
            <pc:sldMk cId="4095216971" sldId="379"/>
            <ac:spMk id="3" creationId="{00000000-0000-0000-0000-000000000000}"/>
          </ac:spMkLst>
        </pc:spChg>
      </pc:sldChg>
      <pc:sldChg chg="addSp modSp mod ord modAnim">
        <pc:chgData name="Peeter Ross" userId="e6240f43-8053-4727-8834-3f6c07034b7a" providerId="ADAL" clId="{E5BB1A5A-0EAC-4AEF-B648-35BD324CBC48}" dt="2022-03-21T20:29:03.556" v="651"/>
        <pc:sldMkLst>
          <pc:docMk/>
          <pc:sldMk cId="210578120" sldId="420"/>
        </pc:sldMkLst>
        <pc:spChg chg="mod">
          <ac:chgData name="Peeter Ross" userId="e6240f43-8053-4727-8834-3f6c07034b7a" providerId="ADAL" clId="{E5BB1A5A-0EAC-4AEF-B648-35BD324CBC48}" dt="2022-03-20T12:32:16.460" v="196" actId="2711"/>
          <ac:spMkLst>
            <pc:docMk/>
            <pc:sldMk cId="210578120" sldId="420"/>
            <ac:spMk id="2" creationId="{00000000-0000-0000-0000-000000000000}"/>
          </ac:spMkLst>
        </pc:spChg>
        <pc:spChg chg="mod">
          <ac:chgData name="Peeter Ross" userId="e6240f43-8053-4727-8834-3f6c07034b7a" providerId="ADAL" clId="{E5BB1A5A-0EAC-4AEF-B648-35BD324CBC48}" dt="2022-03-21T20:16:51.021" v="636" actId="20577"/>
          <ac:spMkLst>
            <pc:docMk/>
            <pc:sldMk cId="210578120" sldId="420"/>
            <ac:spMk id="8" creationId="{2CC4C864-D16F-4355-A735-4DC63740017F}"/>
          </ac:spMkLst>
        </pc:spChg>
        <pc:picChg chg="mod">
          <ac:chgData name="Peeter Ross" userId="e6240f43-8053-4727-8834-3f6c07034b7a" providerId="ADAL" clId="{E5BB1A5A-0EAC-4AEF-B648-35BD324CBC48}" dt="2022-03-20T12:25:30.603" v="89" actId="14100"/>
          <ac:picMkLst>
            <pc:docMk/>
            <pc:sldMk cId="210578120" sldId="420"/>
            <ac:picMk id="13" creationId="{85E9B9E5-E446-4CA8-BE3D-DA722C4841DE}"/>
          </ac:picMkLst>
        </pc:picChg>
        <pc:picChg chg="add mod">
          <ac:chgData name="Peeter Ross" userId="e6240f43-8053-4727-8834-3f6c07034b7a" providerId="ADAL" clId="{E5BB1A5A-0EAC-4AEF-B648-35BD324CBC48}" dt="2022-03-20T12:25:33.259" v="90" actId="1076"/>
          <ac:picMkLst>
            <pc:docMk/>
            <pc:sldMk cId="210578120" sldId="420"/>
            <ac:picMk id="16" creationId="{9AA6EA60-10F1-481B-9D16-C02FB28079AD}"/>
          </ac:picMkLst>
        </pc:picChg>
        <pc:picChg chg="add mod">
          <ac:chgData name="Peeter Ross" userId="e6240f43-8053-4727-8834-3f6c07034b7a" providerId="ADAL" clId="{E5BB1A5A-0EAC-4AEF-B648-35BD324CBC48}" dt="2022-03-20T12:25:36.988" v="91" actId="1076"/>
          <ac:picMkLst>
            <pc:docMk/>
            <pc:sldMk cId="210578120" sldId="420"/>
            <ac:picMk id="17" creationId="{15C26D8C-AA1B-435A-BF66-CA53D46ADED1}"/>
          </ac:picMkLst>
        </pc:picChg>
      </pc:sldChg>
      <pc:sldChg chg="delSp modSp mod">
        <pc:chgData name="Peeter Ross" userId="e6240f43-8053-4727-8834-3f6c07034b7a" providerId="ADAL" clId="{E5BB1A5A-0EAC-4AEF-B648-35BD324CBC48}" dt="2022-03-20T13:03:16.828" v="574" actId="1076"/>
        <pc:sldMkLst>
          <pc:docMk/>
          <pc:sldMk cId="1275627447" sldId="426"/>
        </pc:sldMkLst>
        <pc:spChg chg="mod">
          <ac:chgData name="Peeter Ross" userId="e6240f43-8053-4727-8834-3f6c07034b7a" providerId="ADAL" clId="{E5BB1A5A-0EAC-4AEF-B648-35BD324CBC48}" dt="2022-03-20T13:03:16.828" v="574" actId="1076"/>
          <ac:spMkLst>
            <pc:docMk/>
            <pc:sldMk cId="1275627447" sldId="426"/>
            <ac:spMk id="2" creationId="{00000000-0000-0000-0000-000000000000}"/>
          </ac:spMkLst>
        </pc:spChg>
        <pc:spChg chg="mod">
          <ac:chgData name="Peeter Ross" userId="e6240f43-8053-4727-8834-3f6c07034b7a" providerId="ADAL" clId="{E5BB1A5A-0EAC-4AEF-B648-35BD324CBC48}" dt="2022-03-20T13:02:46.574" v="568" actId="2710"/>
          <ac:spMkLst>
            <pc:docMk/>
            <pc:sldMk cId="1275627447" sldId="426"/>
            <ac:spMk id="3" creationId="{00000000-0000-0000-0000-000000000000}"/>
          </ac:spMkLst>
        </pc:spChg>
        <pc:spChg chg="mod">
          <ac:chgData name="Peeter Ross" userId="e6240f43-8053-4727-8834-3f6c07034b7a" providerId="ADAL" clId="{E5BB1A5A-0EAC-4AEF-B648-35BD324CBC48}" dt="2022-03-20T13:03:00.691" v="571" actId="1076"/>
          <ac:spMkLst>
            <pc:docMk/>
            <pc:sldMk cId="1275627447" sldId="426"/>
            <ac:spMk id="9" creationId="{222B8C74-3AA5-45C7-B140-2E51C4184F3C}"/>
          </ac:spMkLst>
        </pc:spChg>
        <pc:spChg chg="mod">
          <ac:chgData name="Peeter Ross" userId="e6240f43-8053-4727-8834-3f6c07034b7a" providerId="ADAL" clId="{E5BB1A5A-0EAC-4AEF-B648-35BD324CBC48}" dt="2022-03-20T13:02:50.708" v="569" actId="1076"/>
          <ac:spMkLst>
            <pc:docMk/>
            <pc:sldMk cId="1275627447" sldId="426"/>
            <ac:spMk id="10" creationId="{639E8FB0-3094-4939-A8BB-CF3FB25A45BE}"/>
          </ac:spMkLst>
        </pc:spChg>
        <pc:spChg chg="mod">
          <ac:chgData name="Peeter Ross" userId="e6240f43-8053-4727-8834-3f6c07034b7a" providerId="ADAL" clId="{E5BB1A5A-0EAC-4AEF-B648-35BD324CBC48}" dt="2022-03-20T13:03:07.908" v="573" actId="1076"/>
          <ac:spMkLst>
            <pc:docMk/>
            <pc:sldMk cId="1275627447" sldId="426"/>
            <ac:spMk id="23" creationId="{27CE58B9-A334-724C-BA5A-CAF5871456F6}"/>
          </ac:spMkLst>
        </pc:spChg>
        <pc:spChg chg="mod">
          <ac:chgData name="Peeter Ross" userId="e6240f43-8053-4727-8834-3f6c07034b7a" providerId="ADAL" clId="{E5BB1A5A-0EAC-4AEF-B648-35BD324CBC48}" dt="2022-03-20T13:03:04.565" v="572" actId="1076"/>
          <ac:spMkLst>
            <pc:docMk/>
            <pc:sldMk cId="1275627447" sldId="426"/>
            <ac:spMk id="24" creationId="{A33E3F50-056D-564F-8A59-8185DD8DC579}"/>
          </ac:spMkLst>
        </pc:spChg>
        <pc:spChg chg="mod">
          <ac:chgData name="Peeter Ross" userId="e6240f43-8053-4727-8834-3f6c07034b7a" providerId="ADAL" clId="{E5BB1A5A-0EAC-4AEF-B648-35BD324CBC48}" dt="2022-03-20T13:02:55.876" v="570" actId="1076"/>
          <ac:spMkLst>
            <pc:docMk/>
            <pc:sldMk cId="1275627447" sldId="426"/>
            <ac:spMk id="25" creationId="{61B6A158-D3B1-AB42-BBDC-788B0C1EA96A}"/>
          </ac:spMkLst>
        </pc:spChg>
        <pc:cxnChg chg="del">
          <ac:chgData name="Peeter Ross" userId="e6240f43-8053-4727-8834-3f6c07034b7a" providerId="ADAL" clId="{E5BB1A5A-0EAC-4AEF-B648-35BD324CBC48}" dt="2022-03-20T12:27:50.123" v="189" actId="478"/>
          <ac:cxnSpMkLst>
            <pc:docMk/>
            <pc:sldMk cId="1275627447" sldId="426"/>
            <ac:cxnSpMk id="26" creationId="{0619750A-76EF-254B-B584-A08AF05E011F}"/>
          </ac:cxnSpMkLst>
        </pc:cxnChg>
      </pc:sldChg>
      <pc:sldChg chg="modSp mod">
        <pc:chgData name="Peeter Ross" userId="e6240f43-8053-4727-8834-3f6c07034b7a" providerId="ADAL" clId="{E5BB1A5A-0EAC-4AEF-B648-35BD324CBC48}" dt="2022-03-20T12:46:07.213" v="424" actId="20577"/>
        <pc:sldMkLst>
          <pc:docMk/>
          <pc:sldMk cId="2632021749" sldId="428"/>
        </pc:sldMkLst>
        <pc:spChg chg="mod">
          <ac:chgData name="Peeter Ross" userId="e6240f43-8053-4727-8834-3f6c07034b7a" providerId="ADAL" clId="{E5BB1A5A-0EAC-4AEF-B648-35BD324CBC48}" dt="2022-03-20T12:45:00.028" v="411" actId="14100"/>
          <ac:spMkLst>
            <pc:docMk/>
            <pc:sldMk cId="2632021749" sldId="428"/>
            <ac:spMk id="3" creationId="{00000000-0000-0000-0000-000000000000}"/>
          </ac:spMkLst>
        </pc:spChg>
        <pc:spChg chg="mod">
          <ac:chgData name="Peeter Ross" userId="e6240f43-8053-4727-8834-3f6c07034b7a" providerId="ADAL" clId="{E5BB1A5A-0EAC-4AEF-B648-35BD324CBC48}" dt="2022-03-20T12:34:48.946" v="237" actId="2711"/>
          <ac:spMkLst>
            <pc:docMk/>
            <pc:sldMk cId="2632021749" sldId="428"/>
            <ac:spMk id="6" creationId="{3AD8A298-E4D7-48CA-9152-8B406401D633}"/>
          </ac:spMkLst>
        </pc:spChg>
        <pc:spChg chg="mod">
          <ac:chgData name="Peeter Ross" userId="e6240f43-8053-4727-8834-3f6c07034b7a" providerId="ADAL" clId="{E5BB1A5A-0EAC-4AEF-B648-35BD324CBC48}" dt="2022-03-20T12:45:20.124" v="417" actId="1076"/>
          <ac:spMkLst>
            <pc:docMk/>
            <pc:sldMk cId="2632021749" sldId="428"/>
            <ac:spMk id="48" creationId="{00000000-0000-0000-0000-000000000000}"/>
          </ac:spMkLst>
        </pc:spChg>
        <pc:spChg chg="mod">
          <ac:chgData name="Peeter Ross" userId="e6240f43-8053-4727-8834-3f6c07034b7a" providerId="ADAL" clId="{E5BB1A5A-0EAC-4AEF-B648-35BD324CBC48}" dt="2022-03-20T12:45:20.124" v="417" actId="1076"/>
          <ac:spMkLst>
            <pc:docMk/>
            <pc:sldMk cId="2632021749" sldId="428"/>
            <ac:spMk id="49" creationId="{00000000-0000-0000-0000-000000000000}"/>
          </ac:spMkLst>
        </pc:spChg>
        <pc:spChg chg="mod">
          <ac:chgData name="Peeter Ross" userId="e6240f43-8053-4727-8834-3f6c07034b7a" providerId="ADAL" clId="{E5BB1A5A-0EAC-4AEF-B648-35BD324CBC48}" dt="2022-03-20T12:45:20.124" v="417" actId="1076"/>
          <ac:spMkLst>
            <pc:docMk/>
            <pc:sldMk cId="2632021749" sldId="428"/>
            <ac:spMk id="50" creationId="{00000000-0000-0000-0000-000000000000}"/>
          </ac:spMkLst>
        </pc:spChg>
        <pc:spChg chg="mod">
          <ac:chgData name="Peeter Ross" userId="e6240f43-8053-4727-8834-3f6c07034b7a" providerId="ADAL" clId="{E5BB1A5A-0EAC-4AEF-B648-35BD324CBC48}" dt="2022-03-20T12:45:20.124" v="417" actId="1076"/>
          <ac:spMkLst>
            <pc:docMk/>
            <pc:sldMk cId="2632021749" sldId="428"/>
            <ac:spMk id="51" creationId="{00000000-0000-0000-0000-000000000000}"/>
          </ac:spMkLst>
        </pc:spChg>
        <pc:spChg chg="mod">
          <ac:chgData name="Peeter Ross" userId="e6240f43-8053-4727-8834-3f6c07034b7a" providerId="ADAL" clId="{E5BB1A5A-0EAC-4AEF-B648-35BD324CBC48}" dt="2022-03-20T12:45:20.124" v="417" actId="1076"/>
          <ac:spMkLst>
            <pc:docMk/>
            <pc:sldMk cId="2632021749" sldId="428"/>
            <ac:spMk id="52" creationId="{00000000-0000-0000-0000-000000000000}"/>
          </ac:spMkLst>
        </pc:spChg>
        <pc:spChg chg="mod">
          <ac:chgData name="Peeter Ross" userId="e6240f43-8053-4727-8834-3f6c07034b7a" providerId="ADAL" clId="{E5BB1A5A-0EAC-4AEF-B648-35BD324CBC48}" dt="2022-03-20T12:45:20.124" v="417" actId="1076"/>
          <ac:spMkLst>
            <pc:docMk/>
            <pc:sldMk cId="2632021749" sldId="428"/>
            <ac:spMk id="53" creationId="{00000000-0000-0000-0000-000000000000}"/>
          </ac:spMkLst>
        </pc:spChg>
        <pc:spChg chg="mod">
          <ac:chgData name="Peeter Ross" userId="e6240f43-8053-4727-8834-3f6c07034b7a" providerId="ADAL" clId="{E5BB1A5A-0EAC-4AEF-B648-35BD324CBC48}" dt="2022-03-20T12:45:20.124" v="417" actId="1076"/>
          <ac:spMkLst>
            <pc:docMk/>
            <pc:sldMk cId="2632021749" sldId="428"/>
            <ac:spMk id="54" creationId="{00000000-0000-0000-0000-000000000000}"/>
          </ac:spMkLst>
        </pc:spChg>
        <pc:spChg chg="mod">
          <ac:chgData name="Peeter Ross" userId="e6240f43-8053-4727-8834-3f6c07034b7a" providerId="ADAL" clId="{E5BB1A5A-0EAC-4AEF-B648-35BD324CBC48}" dt="2022-03-20T12:45:20.124" v="417" actId="1076"/>
          <ac:spMkLst>
            <pc:docMk/>
            <pc:sldMk cId="2632021749" sldId="428"/>
            <ac:spMk id="55" creationId="{00000000-0000-0000-0000-000000000000}"/>
          </ac:spMkLst>
        </pc:spChg>
        <pc:spChg chg="mod">
          <ac:chgData name="Peeter Ross" userId="e6240f43-8053-4727-8834-3f6c07034b7a" providerId="ADAL" clId="{E5BB1A5A-0EAC-4AEF-B648-35BD324CBC48}" dt="2022-03-20T12:45:20.124" v="417" actId="1076"/>
          <ac:spMkLst>
            <pc:docMk/>
            <pc:sldMk cId="2632021749" sldId="428"/>
            <ac:spMk id="56" creationId="{00000000-0000-0000-0000-000000000000}"/>
          </ac:spMkLst>
        </pc:spChg>
        <pc:spChg chg="mod">
          <ac:chgData name="Peeter Ross" userId="e6240f43-8053-4727-8834-3f6c07034b7a" providerId="ADAL" clId="{E5BB1A5A-0EAC-4AEF-B648-35BD324CBC48}" dt="2022-03-20T12:45:20.124" v="417" actId="1076"/>
          <ac:spMkLst>
            <pc:docMk/>
            <pc:sldMk cId="2632021749" sldId="428"/>
            <ac:spMk id="57" creationId="{00000000-0000-0000-0000-000000000000}"/>
          </ac:spMkLst>
        </pc:spChg>
        <pc:spChg chg="mod">
          <ac:chgData name="Peeter Ross" userId="e6240f43-8053-4727-8834-3f6c07034b7a" providerId="ADAL" clId="{E5BB1A5A-0EAC-4AEF-B648-35BD324CBC48}" dt="2022-03-20T12:46:07.213" v="424" actId="20577"/>
          <ac:spMkLst>
            <pc:docMk/>
            <pc:sldMk cId="2632021749" sldId="428"/>
            <ac:spMk id="90" creationId="{00000000-0000-0000-0000-000000000000}"/>
          </ac:spMkLst>
        </pc:spChg>
        <pc:spChg chg="mod">
          <ac:chgData name="Peeter Ross" userId="e6240f43-8053-4727-8834-3f6c07034b7a" providerId="ADAL" clId="{E5BB1A5A-0EAC-4AEF-B648-35BD324CBC48}" dt="2022-03-20T12:45:26.332" v="418" actId="1076"/>
          <ac:spMkLst>
            <pc:docMk/>
            <pc:sldMk cId="2632021749" sldId="428"/>
            <ac:spMk id="94" creationId="{00000000-0000-0000-0000-000000000000}"/>
          </ac:spMkLst>
        </pc:spChg>
        <pc:spChg chg="mod">
          <ac:chgData name="Peeter Ross" userId="e6240f43-8053-4727-8834-3f6c07034b7a" providerId="ADAL" clId="{E5BB1A5A-0EAC-4AEF-B648-35BD324CBC48}" dt="2022-03-20T12:45:26.332" v="418" actId="1076"/>
          <ac:spMkLst>
            <pc:docMk/>
            <pc:sldMk cId="2632021749" sldId="428"/>
            <ac:spMk id="95" creationId="{00000000-0000-0000-0000-000000000000}"/>
          </ac:spMkLst>
        </pc:spChg>
        <pc:spChg chg="mod">
          <ac:chgData name="Peeter Ross" userId="e6240f43-8053-4727-8834-3f6c07034b7a" providerId="ADAL" clId="{E5BB1A5A-0EAC-4AEF-B648-35BD324CBC48}" dt="2022-03-20T12:45:26.332" v="418" actId="1076"/>
          <ac:spMkLst>
            <pc:docMk/>
            <pc:sldMk cId="2632021749" sldId="428"/>
            <ac:spMk id="96" creationId="{00000000-0000-0000-0000-000000000000}"/>
          </ac:spMkLst>
        </pc:spChg>
        <pc:spChg chg="mod">
          <ac:chgData name="Peeter Ross" userId="e6240f43-8053-4727-8834-3f6c07034b7a" providerId="ADAL" clId="{E5BB1A5A-0EAC-4AEF-B648-35BD324CBC48}" dt="2022-03-20T12:45:26.332" v="418" actId="1076"/>
          <ac:spMkLst>
            <pc:docMk/>
            <pc:sldMk cId="2632021749" sldId="428"/>
            <ac:spMk id="97" creationId="{00000000-0000-0000-0000-000000000000}"/>
          </ac:spMkLst>
        </pc:spChg>
        <pc:spChg chg="mod">
          <ac:chgData name="Peeter Ross" userId="e6240f43-8053-4727-8834-3f6c07034b7a" providerId="ADAL" clId="{E5BB1A5A-0EAC-4AEF-B648-35BD324CBC48}" dt="2022-03-20T12:45:26.332" v="418" actId="1076"/>
          <ac:spMkLst>
            <pc:docMk/>
            <pc:sldMk cId="2632021749" sldId="428"/>
            <ac:spMk id="98" creationId="{00000000-0000-0000-0000-000000000000}"/>
          </ac:spMkLst>
        </pc:spChg>
        <pc:spChg chg="mod">
          <ac:chgData name="Peeter Ross" userId="e6240f43-8053-4727-8834-3f6c07034b7a" providerId="ADAL" clId="{E5BB1A5A-0EAC-4AEF-B648-35BD324CBC48}" dt="2022-03-20T12:45:26.332" v="418" actId="1076"/>
          <ac:spMkLst>
            <pc:docMk/>
            <pc:sldMk cId="2632021749" sldId="428"/>
            <ac:spMk id="99" creationId="{00000000-0000-0000-0000-000000000000}"/>
          </ac:spMkLst>
        </pc:spChg>
        <pc:spChg chg="mod">
          <ac:chgData name="Peeter Ross" userId="e6240f43-8053-4727-8834-3f6c07034b7a" providerId="ADAL" clId="{E5BB1A5A-0EAC-4AEF-B648-35BD324CBC48}" dt="2022-03-20T12:45:26.332" v="418" actId="1076"/>
          <ac:spMkLst>
            <pc:docMk/>
            <pc:sldMk cId="2632021749" sldId="428"/>
            <ac:spMk id="100" creationId="{00000000-0000-0000-0000-000000000000}"/>
          </ac:spMkLst>
        </pc:spChg>
        <pc:spChg chg="mod">
          <ac:chgData name="Peeter Ross" userId="e6240f43-8053-4727-8834-3f6c07034b7a" providerId="ADAL" clId="{E5BB1A5A-0EAC-4AEF-B648-35BD324CBC48}" dt="2022-03-20T12:45:26.332" v="418" actId="1076"/>
          <ac:spMkLst>
            <pc:docMk/>
            <pc:sldMk cId="2632021749" sldId="428"/>
            <ac:spMk id="101" creationId="{00000000-0000-0000-0000-000000000000}"/>
          </ac:spMkLst>
        </pc:spChg>
        <pc:spChg chg="mod">
          <ac:chgData name="Peeter Ross" userId="e6240f43-8053-4727-8834-3f6c07034b7a" providerId="ADAL" clId="{E5BB1A5A-0EAC-4AEF-B648-35BD324CBC48}" dt="2022-03-20T12:45:26.332" v="418" actId="1076"/>
          <ac:spMkLst>
            <pc:docMk/>
            <pc:sldMk cId="2632021749" sldId="428"/>
            <ac:spMk id="102" creationId="{00000000-0000-0000-0000-000000000000}"/>
          </ac:spMkLst>
        </pc:spChg>
        <pc:spChg chg="mod">
          <ac:chgData name="Peeter Ross" userId="e6240f43-8053-4727-8834-3f6c07034b7a" providerId="ADAL" clId="{E5BB1A5A-0EAC-4AEF-B648-35BD324CBC48}" dt="2022-03-20T12:45:26.332" v="418" actId="1076"/>
          <ac:spMkLst>
            <pc:docMk/>
            <pc:sldMk cId="2632021749" sldId="428"/>
            <ac:spMk id="103" creationId="{00000000-0000-0000-0000-000000000000}"/>
          </ac:spMkLst>
        </pc:spChg>
        <pc:spChg chg="mod">
          <ac:chgData name="Peeter Ross" userId="e6240f43-8053-4727-8834-3f6c07034b7a" providerId="ADAL" clId="{E5BB1A5A-0EAC-4AEF-B648-35BD324CBC48}" dt="2022-03-20T12:45:26.332" v="418" actId="1076"/>
          <ac:spMkLst>
            <pc:docMk/>
            <pc:sldMk cId="2632021749" sldId="428"/>
            <ac:spMk id="104" creationId="{00000000-0000-0000-0000-000000000000}"/>
          </ac:spMkLst>
        </pc:spChg>
        <pc:spChg chg="mod">
          <ac:chgData name="Peeter Ross" userId="e6240f43-8053-4727-8834-3f6c07034b7a" providerId="ADAL" clId="{E5BB1A5A-0EAC-4AEF-B648-35BD324CBC48}" dt="2022-03-20T12:45:55.907" v="423" actId="1076"/>
          <ac:spMkLst>
            <pc:docMk/>
            <pc:sldMk cId="2632021749" sldId="428"/>
            <ac:spMk id="106" creationId="{00000000-0000-0000-0000-000000000000}"/>
          </ac:spMkLst>
        </pc:spChg>
        <pc:spChg chg="mod">
          <ac:chgData name="Peeter Ross" userId="e6240f43-8053-4727-8834-3f6c07034b7a" providerId="ADAL" clId="{E5BB1A5A-0EAC-4AEF-B648-35BD324CBC48}" dt="2022-03-20T12:45:55.907" v="423" actId="1076"/>
          <ac:spMkLst>
            <pc:docMk/>
            <pc:sldMk cId="2632021749" sldId="428"/>
            <ac:spMk id="107" creationId="{00000000-0000-0000-0000-000000000000}"/>
          </ac:spMkLst>
        </pc:spChg>
        <pc:spChg chg="mod">
          <ac:chgData name="Peeter Ross" userId="e6240f43-8053-4727-8834-3f6c07034b7a" providerId="ADAL" clId="{E5BB1A5A-0EAC-4AEF-B648-35BD324CBC48}" dt="2022-03-20T12:45:55.907" v="423" actId="1076"/>
          <ac:spMkLst>
            <pc:docMk/>
            <pc:sldMk cId="2632021749" sldId="428"/>
            <ac:spMk id="108" creationId="{00000000-0000-0000-0000-000000000000}"/>
          </ac:spMkLst>
        </pc:spChg>
        <pc:spChg chg="mod">
          <ac:chgData name="Peeter Ross" userId="e6240f43-8053-4727-8834-3f6c07034b7a" providerId="ADAL" clId="{E5BB1A5A-0EAC-4AEF-B648-35BD324CBC48}" dt="2022-03-20T12:45:55.907" v="423" actId="1076"/>
          <ac:spMkLst>
            <pc:docMk/>
            <pc:sldMk cId="2632021749" sldId="428"/>
            <ac:spMk id="109" creationId="{00000000-0000-0000-0000-000000000000}"/>
          </ac:spMkLst>
        </pc:spChg>
        <pc:spChg chg="mod">
          <ac:chgData name="Peeter Ross" userId="e6240f43-8053-4727-8834-3f6c07034b7a" providerId="ADAL" clId="{E5BB1A5A-0EAC-4AEF-B648-35BD324CBC48}" dt="2022-03-20T12:45:55.907" v="423" actId="1076"/>
          <ac:spMkLst>
            <pc:docMk/>
            <pc:sldMk cId="2632021749" sldId="428"/>
            <ac:spMk id="110" creationId="{00000000-0000-0000-0000-000000000000}"/>
          </ac:spMkLst>
        </pc:spChg>
        <pc:spChg chg="mod">
          <ac:chgData name="Peeter Ross" userId="e6240f43-8053-4727-8834-3f6c07034b7a" providerId="ADAL" clId="{E5BB1A5A-0EAC-4AEF-B648-35BD324CBC48}" dt="2022-03-20T12:45:55.907" v="423" actId="1076"/>
          <ac:spMkLst>
            <pc:docMk/>
            <pc:sldMk cId="2632021749" sldId="428"/>
            <ac:spMk id="111" creationId="{00000000-0000-0000-0000-000000000000}"/>
          </ac:spMkLst>
        </pc:spChg>
        <pc:spChg chg="mod">
          <ac:chgData name="Peeter Ross" userId="e6240f43-8053-4727-8834-3f6c07034b7a" providerId="ADAL" clId="{E5BB1A5A-0EAC-4AEF-B648-35BD324CBC48}" dt="2022-03-20T12:45:55.907" v="423" actId="1076"/>
          <ac:spMkLst>
            <pc:docMk/>
            <pc:sldMk cId="2632021749" sldId="428"/>
            <ac:spMk id="112" creationId="{00000000-0000-0000-0000-000000000000}"/>
          </ac:spMkLst>
        </pc:spChg>
        <pc:spChg chg="mod">
          <ac:chgData name="Peeter Ross" userId="e6240f43-8053-4727-8834-3f6c07034b7a" providerId="ADAL" clId="{E5BB1A5A-0EAC-4AEF-B648-35BD324CBC48}" dt="2022-03-20T12:45:55.907" v="423" actId="1076"/>
          <ac:spMkLst>
            <pc:docMk/>
            <pc:sldMk cId="2632021749" sldId="428"/>
            <ac:spMk id="113" creationId="{00000000-0000-0000-0000-000000000000}"/>
          </ac:spMkLst>
        </pc:spChg>
        <pc:spChg chg="mod">
          <ac:chgData name="Peeter Ross" userId="e6240f43-8053-4727-8834-3f6c07034b7a" providerId="ADAL" clId="{E5BB1A5A-0EAC-4AEF-B648-35BD324CBC48}" dt="2022-03-20T12:45:55.907" v="423" actId="1076"/>
          <ac:spMkLst>
            <pc:docMk/>
            <pc:sldMk cId="2632021749" sldId="428"/>
            <ac:spMk id="114" creationId="{00000000-0000-0000-0000-000000000000}"/>
          </ac:spMkLst>
        </pc:spChg>
        <pc:spChg chg="mod">
          <ac:chgData name="Peeter Ross" userId="e6240f43-8053-4727-8834-3f6c07034b7a" providerId="ADAL" clId="{E5BB1A5A-0EAC-4AEF-B648-35BD324CBC48}" dt="2022-03-20T12:45:55.907" v="423" actId="1076"/>
          <ac:spMkLst>
            <pc:docMk/>
            <pc:sldMk cId="2632021749" sldId="428"/>
            <ac:spMk id="115" creationId="{00000000-0000-0000-0000-000000000000}"/>
          </ac:spMkLst>
        </pc:spChg>
        <pc:spChg chg="mod">
          <ac:chgData name="Peeter Ross" userId="e6240f43-8053-4727-8834-3f6c07034b7a" providerId="ADAL" clId="{E5BB1A5A-0EAC-4AEF-B648-35BD324CBC48}" dt="2022-03-20T12:45:55.907" v="423" actId="1076"/>
          <ac:spMkLst>
            <pc:docMk/>
            <pc:sldMk cId="2632021749" sldId="428"/>
            <ac:spMk id="116" creationId="{00000000-0000-0000-0000-000000000000}"/>
          </ac:spMkLst>
        </pc:spChg>
        <pc:spChg chg="mod">
          <ac:chgData name="Peeter Ross" userId="e6240f43-8053-4727-8834-3f6c07034b7a" providerId="ADAL" clId="{E5BB1A5A-0EAC-4AEF-B648-35BD324CBC48}" dt="2022-03-20T12:45:55.907" v="423" actId="1076"/>
          <ac:spMkLst>
            <pc:docMk/>
            <pc:sldMk cId="2632021749" sldId="428"/>
            <ac:spMk id="117" creationId="{00000000-0000-0000-0000-000000000000}"/>
          </ac:spMkLst>
        </pc:spChg>
        <pc:spChg chg="mod">
          <ac:chgData name="Peeter Ross" userId="e6240f43-8053-4727-8834-3f6c07034b7a" providerId="ADAL" clId="{E5BB1A5A-0EAC-4AEF-B648-35BD324CBC48}" dt="2022-03-20T12:45:45.620" v="421" actId="1076"/>
          <ac:spMkLst>
            <pc:docMk/>
            <pc:sldMk cId="2632021749" sldId="428"/>
            <ac:spMk id="119" creationId="{00000000-0000-0000-0000-000000000000}"/>
          </ac:spMkLst>
        </pc:spChg>
        <pc:spChg chg="mod">
          <ac:chgData name="Peeter Ross" userId="e6240f43-8053-4727-8834-3f6c07034b7a" providerId="ADAL" clId="{E5BB1A5A-0EAC-4AEF-B648-35BD324CBC48}" dt="2022-03-20T12:45:45.620" v="421" actId="1076"/>
          <ac:spMkLst>
            <pc:docMk/>
            <pc:sldMk cId="2632021749" sldId="428"/>
            <ac:spMk id="120" creationId="{00000000-0000-0000-0000-000000000000}"/>
          </ac:spMkLst>
        </pc:spChg>
        <pc:spChg chg="mod">
          <ac:chgData name="Peeter Ross" userId="e6240f43-8053-4727-8834-3f6c07034b7a" providerId="ADAL" clId="{E5BB1A5A-0EAC-4AEF-B648-35BD324CBC48}" dt="2022-03-20T12:45:45.620" v="421" actId="1076"/>
          <ac:spMkLst>
            <pc:docMk/>
            <pc:sldMk cId="2632021749" sldId="428"/>
            <ac:spMk id="121" creationId="{00000000-0000-0000-0000-000000000000}"/>
          </ac:spMkLst>
        </pc:spChg>
        <pc:spChg chg="mod">
          <ac:chgData name="Peeter Ross" userId="e6240f43-8053-4727-8834-3f6c07034b7a" providerId="ADAL" clId="{E5BB1A5A-0EAC-4AEF-B648-35BD324CBC48}" dt="2022-03-20T12:45:45.620" v="421" actId="1076"/>
          <ac:spMkLst>
            <pc:docMk/>
            <pc:sldMk cId="2632021749" sldId="428"/>
            <ac:spMk id="122" creationId="{00000000-0000-0000-0000-000000000000}"/>
          </ac:spMkLst>
        </pc:spChg>
        <pc:spChg chg="mod">
          <ac:chgData name="Peeter Ross" userId="e6240f43-8053-4727-8834-3f6c07034b7a" providerId="ADAL" clId="{E5BB1A5A-0EAC-4AEF-B648-35BD324CBC48}" dt="2022-03-20T12:45:45.620" v="421" actId="1076"/>
          <ac:spMkLst>
            <pc:docMk/>
            <pc:sldMk cId="2632021749" sldId="428"/>
            <ac:spMk id="123" creationId="{00000000-0000-0000-0000-000000000000}"/>
          </ac:spMkLst>
        </pc:spChg>
        <pc:spChg chg="mod">
          <ac:chgData name="Peeter Ross" userId="e6240f43-8053-4727-8834-3f6c07034b7a" providerId="ADAL" clId="{E5BB1A5A-0EAC-4AEF-B648-35BD324CBC48}" dt="2022-03-20T12:45:45.620" v="421" actId="1076"/>
          <ac:spMkLst>
            <pc:docMk/>
            <pc:sldMk cId="2632021749" sldId="428"/>
            <ac:spMk id="124" creationId="{00000000-0000-0000-0000-000000000000}"/>
          </ac:spMkLst>
        </pc:spChg>
        <pc:spChg chg="mod">
          <ac:chgData name="Peeter Ross" userId="e6240f43-8053-4727-8834-3f6c07034b7a" providerId="ADAL" clId="{E5BB1A5A-0EAC-4AEF-B648-35BD324CBC48}" dt="2022-03-20T12:45:45.620" v="421" actId="1076"/>
          <ac:spMkLst>
            <pc:docMk/>
            <pc:sldMk cId="2632021749" sldId="428"/>
            <ac:spMk id="125" creationId="{00000000-0000-0000-0000-000000000000}"/>
          </ac:spMkLst>
        </pc:spChg>
        <pc:spChg chg="mod">
          <ac:chgData name="Peeter Ross" userId="e6240f43-8053-4727-8834-3f6c07034b7a" providerId="ADAL" clId="{E5BB1A5A-0EAC-4AEF-B648-35BD324CBC48}" dt="2022-03-20T12:45:45.620" v="421" actId="1076"/>
          <ac:spMkLst>
            <pc:docMk/>
            <pc:sldMk cId="2632021749" sldId="428"/>
            <ac:spMk id="126" creationId="{00000000-0000-0000-0000-000000000000}"/>
          </ac:spMkLst>
        </pc:spChg>
        <pc:spChg chg="mod">
          <ac:chgData name="Peeter Ross" userId="e6240f43-8053-4727-8834-3f6c07034b7a" providerId="ADAL" clId="{E5BB1A5A-0EAC-4AEF-B648-35BD324CBC48}" dt="2022-03-20T12:45:45.620" v="421" actId="1076"/>
          <ac:spMkLst>
            <pc:docMk/>
            <pc:sldMk cId="2632021749" sldId="428"/>
            <ac:spMk id="127" creationId="{00000000-0000-0000-0000-000000000000}"/>
          </ac:spMkLst>
        </pc:spChg>
        <pc:spChg chg="mod">
          <ac:chgData name="Peeter Ross" userId="e6240f43-8053-4727-8834-3f6c07034b7a" providerId="ADAL" clId="{E5BB1A5A-0EAC-4AEF-B648-35BD324CBC48}" dt="2022-03-20T12:45:45.620" v="421" actId="1076"/>
          <ac:spMkLst>
            <pc:docMk/>
            <pc:sldMk cId="2632021749" sldId="428"/>
            <ac:spMk id="128" creationId="{00000000-0000-0000-0000-000000000000}"/>
          </ac:spMkLst>
        </pc:spChg>
        <pc:spChg chg="mod">
          <ac:chgData name="Peeter Ross" userId="e6240f43-8053-4727-8834-3f6c07034b7a" providerId="ADAL" clId="{E5BB1A5A-0EAC-4AEF-B648-35BD324CBC48}" dt="2022-03-20T12:45:45.620" v="421" actId="1076"/>
          <ac:spMkLst>
            <pc:docMk/>
            <pc:sldMk cId="2632021749" sldId="428"/>
            <ac:spMk id="129" creationId="{00000000-0000-0000-0000-000000000000}"/>
          </ac:spMkLst>
        </pc:spChg>
        <pc:spChg chg="mod">
          <ac:chgData name="Peeter Ross" userId="e6240f43-8053-4727-8834-3f6c07034b7a" providerId="ADAL" clId="{E5BB1A5A-0EAC-4AEF-B648-35BD324CBC48}" dt="2022-03-20T12:45:45.620" v="421" actId="1076"/>
          <ac:spMkLst>
            <pc:docMk/>
            <pc:sldMk cId="2632021749" sldId="428"/>
            <ac:spMk id="130" creationId="{00000000-0000-0000-0000-000000000000}"/>
          </ac:spMkLst>
        </pc:spChg>
        <pc:spChg chg="mod">
          <ac:chgData name="Peeter Ross" userId="e6240f43-8053-4727-8834-3f6c07034b7a" providerId="ADAL" clId="{E5BB1A5A-0EAC-4AEF-B648-35BD324CBC48}" dt="2022-03-20T12:45:45.620" v="421" actId="1076"/>
          <ac:spMkLst>
            <pc:docMk/>
            <pc:sldMk cId="2632021749" sldId="428"/>
            <ac:spMk id="131" creationId="{00000000-0000-0000-0000-000000000000}"/>
          </ac:spMkLst>
        </pc:spChg>
        <pc:spChg chg="mod">
          <ac:chgData name="Peeter Ross" userId="e6240f43-8053-4727-8834-3f6c07034b7a" providerId="ADAL" clId="{E5BB1A5A-0EAC-4AEF-B648-35BD324CBC48}" dt="2022-03-20T12:45:45.620" v="421" actId="1076"/>
          <ac:spMkLst>
            <pc:docMk/>
            <pc:sldMk cId="2632021749" sldId="428"/>
            <ac:spMk id="132" creationId="{00000000-0000-0000-0000-000000000000}"/>
          </ac:spMkLst>
        </pc:spChg>
        <pc:spChg chg="mod">
          <ac:chgData name="Peeter Ross" userId="e6240f43-8053-4727-8834-3f6c07034b7a" providerId="ADAL" clId="{E5BB1A5A-0EAC-4AEF-B648-35BD324CBC48}" dt="2022-03-20T12:45:45.620" v="421" actId="1076"/>
          <ac:spMkLst>
            <pc:docMk/>
            <pc:sldMk cId="2632021749" sldId="428"/>
            <ac:spMk id="133" creationId="{00000000-0000-0000-0000-000000000000}"/>
          </ac:spMkLst>
        </pc:spChg>
        <pc:spChg chg="mod">
          <ac:chgData name="Peeter Ross" userId="e6240f43-8053-4727-8834-3f6c07034b7a" providerId="ADAL" clId="{E5BB1A5A-0EAC-4AEF-B648-35BD324CBC48}" dt="2022-03-20T12:45:45.620" v="421" actId="1076"/>
          <ac:spMkLst>
            <pc:docMk/>
            <pc:sldMk cId="2632021749" sldId="428"/>
            <ac:spMk id="134" creationId="{00000000-0000-0000-0000-000000000000}"/>
          </ac:spMkLst>
        </pc:spChg>
        <pc:spChg chg="mod">
          <ac:chgData name="Peeter Ross" userId="e6240f43-8053-4727-8834-3f6c07034b7a" providerId="ADAL" clId="{E5BB1A5A-0EAC-4AEF-B648-35BD324CBC48}" dt="2022-03-20T12:45:50.484" v="422" actId="1076"/>
          <ac:spMkLst>
            <pc:docMk/>
            <pc:sldMk cId="2632021749" sldId="428"/>
            <ac:spMk id="159" creationId="{00000000-0000-0000-0000-000000000000}"/>
          </ac:spMkLst>
        </pc:spChg>
        <pc:spChg chg="mod">
          <ac:chgData name="Peeter Ross" userId="e6240f43-8053-4727-8834-3f6c07034b7a" providerId="ADAL" clId="{E5BB1A5A-0EAC-4AEF-B648-35BD324CBC48}" dt="2022-03-20T12:45:50.484" v="422" actId="1076"/>
          <ac:spMkLst>
            <pc:docMk/>
            <pc:sldMk cId="2632021749" sldId="428"/>
            <ac:spMk id="160" creationId="{00000000-0000-0000-0000-000000000000}"/>
          </ac:spMkLst>
        </pc:spChg>
        <pc:spChg chg="mod">
          <ac:chgData name="Peeter Ross" userId="e6240f43-8053-4727-8834-3f6c07034b7a" providerId="ADAL" clId="{E5BB1A5A-0EAC-4AEF-B648-35BD324CBC48}" dt="2022-03-20T12:45:50.484" v="422" actId="1076"/>
          <ac:spMkLst>
            <pc:docMk/>
            <pc:sldMk cId="2632021749" sldId="428"/>
            <ac:spMk id="161" creationId="{00000000-0000-0000-0000-000000000000}"/>
          </ac:spMkLst>
        </pc:spChg>
        <pc:spChg chg="mod">
          <ac:chgData name="Peeter Ross" userId="e6240f43-8053-4727-8834-3f6c07034b7a" providerId="ADAL" clId="{E5BB1A5A-0EAC-4AEF-B648-35BD324CBC48}" dt="2022-03-20T12:45:50.484" v="422" actId="1076"/>
          <ac:spMkLst>
            <pc:docMk/>
            <pc:sldMk cId="2632021749" sldId="428"/>
            <ac:spMk id="162" creationId="{00000000-0000-0000-0000-000000000000}"/>
          </ac:spMkLst>
        </pc:spChg>
        <pc:spChg chg="mod">
          <ac:chgData name="Peeter Ross" userId="e6240f43-8053-4727-8834-3f6c07034b7a" providerId="ADAL" clId="{E5BB1A5A-0EAC-4AEF-B648-35BD324CBC48}" dt="2022-03-20T12:45:50.484" v="422" actId="1076"/>
          <ac:spMkLst>
            <pc:docMk/>
            <pc:sldMk cId="2632021749" sldId="428"/>
            <ac:spMk id="163" creationId="{00000000-0000-0000-0000-000000000000}"/>
          </ac:spMkLst>
        </pc:spChg>
        <pc:spChg chg="mod">
          <ac:chgData name="Peeter Ross" userId="e6240f43-8053-4727-8834-3f6c07034b7a" providerId="ADAL" clId="{E5BB1A5A-0EAC-4AEF-B648-35BD324CBC48}" dt="2022-03-20T12:45:50.484" v="422" actId="1076"/>
          <ac:spMkLst>
            <pc:docMk/>
            <pc:sldMk cId="2632021749" sldId="428"/>
            <ac:spMk id="164" creationId="{00000000-0000-0000-0000-000000000000}"/>
          </ac:spMkLst>
        </pc:spChg>
        <pc:spChg chg="mod">
          <ac:chgData name="Peeter Ross" userId="e6240f43-8053-4727-8834-3f6c07034b7a" providerId="ADAL" clId="{E5BB1A5A-0EAC-4AEF-B648-35BD324CBC48}" dt="2022-03-20T12:45:50.484" v="422" actId="1076"/>
          <ac:spMkLst>
            <pc:docMk/>
            <pc:sldMk cId="2632021749" sldId="428"/>
            <ac:spMk id="165" creationId="{00000000-0000-0000-0000-000000000000}"/>
          </ac:spMkLst>
        </pc:spChg>
        <pc:spChg chg="mod">
          <ac:chgData name="Peeter Ross" userId="e6240f43-8053-4727-8834-3f6c07034b7a" providerId="ADAL" clId="{E5BB1A5A-0EAC-4AEF-B648-35BD324CBC48}" dt="2022-03-20T12:45:50.484" v="422" actId="1076"/>
          <ac:spMkLst>
            <pc:docMk/>
            <pc:sldMk cId="2632021749" sldId="428"/>
            <ac:spMk id="166" creationId="{00000000-0000-0000-0000-000000000000}"/>
          </ac:spMkLst>
        </pc:spChg>
        <pc:spChg chg="mod">
          <ac:chgData name="Peeter Ross" userId="e6240f43-8053-4727-8834-3f6c07034b7a" providerId="ADAL" clId="{E5BB1A5A-0EAC-4AEF-B648-35BD324CBC48}" dt="2022-03-20T12:45:50.484" v="422" actId="1076"/>
          <ac:spMkLst>
            <pc:docMk/>
            <pc:sldMk cId="2632021749" sldId="428"/>
            <ac:spMk id="167" creationId="{00000000-0000-0000-0000-000000000000}"/>
          </ac:spMkLst>
        </pc:spChg>
        <pc:spChg chg="mod">
          <ac:chgData name="Peeter Ross" userId="e6240f43-8053-4727-8834-3f6c07034b7a" providerId="ADAL" clId="{E5BB1A5A-0EAC-4AEF-B648-35BD324CBC48}" dt="2022-03-20T12:45:50.484" v="422" actId="1076"/>
          <ac:spMkLst>
            <pc:docMk/>
            <pc:sldMk cId="2632021749" sldId="428"/>
            <ac:spMk id="168" creationId="{00000000-0000-0000-0000-000000000000}"/>
          </ac:spMkLst>
        </pc:spChg>
        <pc:spChg chg="mod">
          <ac:chgData name="Peeter Ross" userId="e6240f43-8053-4727-8834-3f6c07034b7a" providerId="ADAL" clId="{E5BB1A5A-0EAC-4AEF-B648-35BD324CBC48}" dt="2022-03-20T12:45:50.484" v="422" actId="1076"/>
          <ac:spMkLst>
            <pc:docMk/>
            <pc:sldMk cId="2632021749" sldId="428"/>
            <ac:spMk id="169" creationId="{00000000-0000-0000-0000-000000000000}"/>
          </ac:spMkLst>
        </pc:spChg>
        <pc:spChg chg="mod">
          <ac:chgData name="Peeter Ross" userId="e6240f43-8053-4727-8834-3f6c07034b7a" providerId="ADAL" clId="{E5BB1A5A-0EAC-4AEF-B648-35BD324CBC48}" dt="2022-03-20T12:45:50.484" v="422" actId="1076"/>
          <ac:spMkLst>
            <pc:docMk/>
            <pc:sldMk cId="2632021749" sldId="428"/>
            <ac:spMk id="170" creationId="{00000000-0000-0000-0000-000000000000}"/>
          </ac:spMkLst>
        </pc:spChg>
        <pc:spChg chg="mod">
          <ac:chgData name="Peeter Ross" userId="e6240f43-8053-4727-8834-3f6c07034b7a" providerId="ADAL" clId="{E5BB1A5A-0EAC-4AEF-B648-35BD324CBC48}" dt="2022-03-20T12:45:50.484" v="422" actId="1076"/>
          <ac:spMkLst>
            <pc:docMk/>
            <pc:sldMk cId="2632021749" sldId="428"/>
            <ac:spMk id="171" creationId="{00000000-0000-0000-0000-000000000000}"/>
          </ac:spMkLst>
        </pc:spChg>
        <pc:spChg chg="mod">
          <ac:chgData name="Peeter Ross" userId="e6240f43-8053-4727-8834-3f6c07034b7a" providerId="ADAL" clId="{E5BB1A5A-0EAC-4AEF-B648-35BD324CBC48}" dt="2022-03-20T12:45:50.484" v="422" actId="1076"/>
          <ac:spMkLst>
            <pc:docMk/>
            <pc:sldMk cId="2632021749" sldId="428"/>
            <ac:spMk id="172" creationId="{00000000-0000-0000-0000-000000000000}"/>
          </ac:spMkLst>
        </pc:spChg>
        <pc:spChg chg="mod">
          <ac:chgData name="Peeter Ross" userId="e6240f43-8053-4727-8834-3f6c07034b7a" providerId="ADAL" clId="{E5BB1A5A-0EAC-4AEF-B648-35BD324CBC48}" dt="2022-03-20T12:45:50.484" v="422" actId="1076"/>
          <ac:spMkLst>
            <pc:docMk/>
            <pc:sldMk cId="2632021749" sldId="428"/>
            <ac:spMk id="173" creationId="{00000000-0000-0000-0000-000000000000}"/>
          </ac:spMkLst>
        </pc:spChg>
        <pc:spChg chg="mod">
          <ac:chgData name="Peeter Ross" userId="e6240f43-8053-4727-8834-3f6c07034b7a" providerId="ADAL" clId="{E5BB1A5A-0EAC-4AEF-B648-35BD324CBC48}" dt="2022-03-20T12:45:50.484" v="422" actId="1076"/>
          <ac:spMkLst>
            <pc:docMk/>
            <pc:sldMk cId="2632021749" sldId="428"/>
            <ac:spMk id="174" creationId="{00000000-0000-0000-0000-000000000000}"/>
          </ac:spMkLst>
        </pc:spChg>
        <pc:spChg chg="mod">
          <ac:chgData name="Peeter Ross" userId="e6240f43-8053-4727-8834-3f6c07034b7a" providerId="ADAL" clId="{E5BB1A5A-0EAC-4AEF-B648-35BD324CBC48}" dt="2022-03-20T12:45:50.484" v="422" actId="1076"/>
          <ac:spMkLst>
            <pc:docMk/>
            <pc:sldMk cId="2632021749" sldId="428"/>
            <ac:spMk id="175" creationId="{00000000-0000-0000-0000-000000000000}"/>
          </ac:spMkLst>
        </pc:spChg>
        <pc:spChg chg="mod">
          <ac:chgData name="Peeter Ross" userId="e6240f43-8053-4727-8834-3f6c07034b7a" providerId="ADAL" clId="{E5BB1A5A-0EAC-4AEF-B648-35BD324CBC48}" dt="2022-03-20T12:45:38.300" v="420" actId="1076"/>
          <ac:spMkLst>
            <pc:docMk/>
            <pc:sldMk cId="2632021749" sldId="428"/>
            <ac:spMk id="189" creationId="{00000000-0000-0000-0000-000000000000}"/>
          </ac:spMkLst>
        </pc:spChg>
        <pc:spChg chg="mod">
          <ac:chgData name="Peeter Ross" userId="e6240f43-8053-4727-8834-3f6c07034b7a" providerId="ADAL" clId="{E5BB1A5A-0EAC-4AEF-B648-35BD324CBC48}" dt="2022-03-20T12:45:32.164" v="419" actId="1076"/>
          <ac:spMkLst>
            <pc:docMk/>
            <pc:sldMk cId="2632021749" sldId="428"/>
            <ac:spMk id="197" creationId="{00000000-0000-0000-0000-000000000000}"/>
          </ac:spMkLst>
        </pc:spChg>
        <pc:spChg chg="mod">
          <ac:chgData name="Peeter Ross" userId="e6240f43-8053-4727-8834-3f6c07034b7a" providerId="ADAL" clId="{E5BB1A5A-0EAC-4AEF-B648-35BD324CBC48}" dt="2022-03-20T12:45:32.164" v="419" actId="1076"/>
          <ac:spMkLst>
            <pc:docMk/>
            <pc:sldMk cId="2632021749" sldId="428"/>
            <ac:spMk id="198" creationId="{00000000-0000-0000-0000-000000000000}"/>
          </ac:spMkLst>
        </pc:spChg>
        <pc:spChg chg="mod">
          <ac:chgData name="Peeter Ross" userId="e6240f43-8053-4727-8834-3f6c07034b7a" providerId="ADAL" clId="{E5BB1A5A-0EAC-4AEF-B648-35BD324CBC48}" dt="2022-03-20T12:45:32.164" v="419" actId="1076"/>
          <ac:spMkLst>
            <pc:docMk/>
            <pc:sldMk cId="2632021749" sldId="428"/>
            <ac:spMk id="199" creationId="{00000000-0000-0000-0000-000000000000}"/>
          </ac:spMkLst>
        </pc:spChg>
        <pc:spChg chg="mod">
          <ac:chgData name="Peeter Ross" userId="e6240f43-8053-4727-8834-3f6c07034b7a" providerId="ADAL" clId="{E5BB1A5A-0EAC-4AEF-B648-35BD324CBC48}" dt="2022-03-20T12:45:32.164" v="419" actId="1076"/>
          <ac:spMkLst>
            <pc:docMk/>
            <pc:sldMk cId="2632021749" sldId="428"/>
            <ac:spMk id="200" creationId="{00000000-0000-0000-0000-000000000000}"/>
          </ac:spMkLst>
        </pc:spChg>
        <pc:spChg chg="mod">
          <ac:chgData name="Peeter Ross" userId="e6240f43-8053-4727-8834-3f6c07034b7a" providerId="ADAL" clId="{E5BB1A5A-0EAC-4AEF-B648-35BD324CBC48}" dt="2022-03-20T12:45:32.164" v="419" actId="1076"/>
          <ac:spMkLst>
            <pc:docMk/>
            <pc:sldMk cId="2632021749" sldId="428"/>
            <ac:spMk id="201" creationId="{00000000-0000-0000-0000-000000000000}"/>
          </ac:spMkLst>
        </pc:spChg>
        <pc:spChg chg="mod">
          <ac:chgData name="Peeter Ross" userId="e6240f43-8053-4727-8834-3f6c07034b7a" providerId="ADAL" clId="{E5BB1A5A-0EAC-4AEF-B648-35BD324CBC48}" dt="2022-03-20T12:45:32.164" v="419" actId="1076"/>
          <ac:spMkLst>
            <pc:docMk/>
            <pc:sldMk cId="2632021749" sldId="428"/>
            <ac:spMk id="202" creationId="{00000000-0000-0000-0000-000000000000}"/>
          </ac:spMkLst>
        </pc:spChg>
        <pc:spChg chg="mod">
          <ac:chgData name="Peeter Ross" userId="e6240f43-8053-4727-8834-3f6c07034b7a" providerId="ADAL" clId="{E5BB1A5A-0EAC-4AEF-B648-35BD324CBC48}" dt="2022-03-20T12:45:32.164" v="419" actId="1076"/>
          <ac:spMkLst>
            <pc:docMk/>
            <pc:sldMk cId="2632021749" sldId="428"/>
            <ac:spMk id="203" creationId="{00000000-0000-0000-0000-000000000000}"/>
          </ac:spMkLst>
        </pc:spChg>
        <pc:spChg chg="mod">
          <ac:chgData name="Peeter Ross" userId="e6240f43-8053-4727-8834-3f6c07034b7a" providerId="ADAL" clId="{E5BB1A5A-0EAC-4AEF-B648-35BD324CBC48}" dt="2022-03-20T12:45:32.164" v="419" actId="1076"/>
          <ac:spMkLst>
            <pc:docMk/>
            <pc:sldMk cId="2632021749" sldId="428"/>
            <ac:spMk id="204" creationId="{00000000-0000-0000-0000-000000000000}"/>
          </ac:spMkLst>
        </pc:spChg>
        <pc:spChg chg="mod">
          <ac:chgData name="Peeter Ross" userId="e6240f43-8053-4727-8834-3f6c07034b7a" providerId="ADAL" clId="{E5BB1A5A-0EAC-4AEF-B648-35BD324CBC48}" dt="2022-03-20T12:45:32.164" v="419" actId="1076"/>
          <ac:spMkLst>
            <pc:docMk/>
            <pc:sldMk cId="2632021749" sldId="428"/>
            <ac:spMk id="205" creationId="{00000000-0000-0000-0000-000000000000}"/>
          </ac:spMkLst>
        </pc:spChg>
        <pc:spChg chg="mod">
          <ac:chgData name="Peeter Ross" userId="e6240f43-8053-4727-8834-3f6c07034b7a" providerId="ADAL" clId="{E5BB1A5A-0EAC-4AEF-B648-35BD324CBC48}" dt="2022-03-20T12:45:32.164" v="419" actId="1076"/>
          <ac:spMkLst>
            <pc:docMk/>
            <pc:sldMk cId="2632021749" sldId="428"/>
            <ac:spMk id="206" creationId="{00000000-0000-0000-0000-000000000000}"/>
          </ac:spMkLst>
        </pc:spChg>
        <pc:spChg chg="mod">
          <ac:chgData name="Peeter Ross" userId="e6240f43-8053-4727-8834-3f6c07034b7a" providerId="ADAL" clId="{E5BB1A5A-0EAC-4AEF-B648-35BD324CBC48}" dt="2022-03-20T12:45:32.164" v="419" actId="1076"/>
          <ac:spMkLst>
            <pc:docMk/>
            <pc:sldMk cId="2632021749" sldId="428"/>
            <ac:spMk id="207" creationId="{00000000-0000-0000-0000-000000000000}"/>
          </ac:spMkLst>
        </pc:spChg>
        <pc:grpChg chg="mod">
          <ac:chgData name="Peeter Ross" userId="e6240f43-8053-4727-8834-3f6c07034b7a" providerId="ADAL" clId="{E5BB1A5A-0EAC-4AEF-B648-35BD324CBC48}" dt="2022-03-20T12:45:20.124" v="417" actId="1076"/>
          <ac:grpSpMkLst>
            <pc:docMk/>
            <pc:sldMk cId="2632021749" sldId="428"/>
            <ac:grpSpMk id="47" creationId="{00000000-0000-0000-0000-000000000000}"/>
          </ac:grpSpMkLst>
        </pc:grpChg>
        <pc:grpChg chg="mod">
          <ac:chgData name="Peeter Ross" userId="e6240f43-8053-4727-8834-3f6c07034b7a" providerId="ADAL" clId="{E5BB1A5A-0EAC-4AEF-B648-35BD324CBC48}" dt="2022-03-20T12:45:26.332" v="418" actId="1076"/>
          <ac:grpSpMkLst>
            <pc:docMk/>
            <pc:sldMk cId="2632021749" sldId="428"/>
            <ac:grpSpMk id="93" creationId="{00000000-0000-0000-0000-000000000000}"/>
          </ac:grpSpMkLst>
        </pc:grpChg>
        <pc:grpChg chg="mod">
          <ac:chgData name="Peeter Ross" userId="e6240f43-8053-4727-8834-3f6c07034b7a" providerId="ADAL" clId="{E5BB1A5A-0EAC-4AEF-B648-35BD324CBC48}" dt="2022-03-20T12:45:55.907" v="423" actId="1076"/>
          <ac:grpSpMkLst>
            <pc:docMk/>
            <pc:sldMk cId="2632021749" sldId="428"/>
            <ac:grpSpMk id="105" creationId="{00000000-0000-0000-0000-000000000000}"/>
          </ac:grpSpMkLst>
        </pc:grpChg>
        <pc:grpChg chg="mod">
          <ac:chgData name="Peeter Ross" userId="e6240f43-8053-4727-8834-3f6c07034b7a" providerId="ADAL" clId="{E5BB1A5A-0EAC-4AEF-B648-35BD324CBC48}" dt="2022-03-20T12:45:45.620" v="421" actId="1076"/>
          <ac:grpSpMkLst>
            <pc:docMk/>
            <pc:sldMk cId="2632021749" sldId="428"/>
            <ac:grpSpMk id="118" creationId="{00000000-0000-0000-0000-000000000000}"/>
          </ac:grpSpMkLst>
        </pc:grpChg>
        <pc:grpChg chg="mod">
          <ac:chgData name="Peeter Ross" userId="e6240f43-8053-4727-8834-3f6c07034b7a" providerId="ADAL" clId="{E5BB1A5A-0EAC-4AEF-B648-35BD324CBC48}" dt="2022-03-20T12:45:50.484" v="422" actId="1076"/>
          <ac:grpSpMkLst>
            <pc:docMk/>
            <pc:sldMk cId="2632021749" sldId="428"/>
            <ac:grpSpMk id="158" creationId="{00000000-0000-0000-0000-000000000000}"/>
          </ac:grpSpMkLst>
        </pc:grpChg>
        <pc:grpChg chg="mod">
          <ac:chgData name="Peeter Ross" userId="e6240f43-8053-4727-8834-3f6c07034b7a" providerId="ADAL" clId="{E5BB1A5A-0EAC-4AEF-B648-35BD324CBC48}" dt="2022-03-20T12:45:32.164" v="419" actId="1076"/>
          <ac:grpSpMkLst>
            <pc:docMk/>
            <pc:sldMk cId="2632021749" sldId="428"/>
            <ac:grpSpMk id="196" creationId="{00000000-0000-0000-0000-000000000000}"/>
          </ac:grpSpMkLst>
        </pc:grpChg>
      </pc:sldChg>
      <pc:sldChg chg="modSp add mod">
        <pc:chgData name="Peeter Ross" userId="e6240f43-8053-4727-8834-3f6c07034b7a" providerId="ADAL" clId="{E5BB1A5A-0EAC-4AEF-B648-35BD324CBC48}" dt="2022-03-20T12:51:13.444" v="475" actId="1076"/>
        <pc:sldMkLst>
          <pc:docMk/>
          <pc:sldMk cId="2683405181" sldId="440"/>
        </pc:sldMkLst>
        <pc:spChg chg="mod">
          <ac:chgData name="Peeter Ross" userId="e6240f43-8053-4727-8834-3f6c07034b7a" providerId="ADAL" clId="{E5BB1A5A-0EAC-4AEF-B648-35BD324CBC48}" dt="2022-03-20T12:50:36.548" v="468" actId="1076"/>
          <ac:spMkLst>
            <pc:docMk/>
            <pc:sldMk cId="2683405181" sldId="440"/>
            <ac:spMk id="2" creationId="{00000000-0000-0000-0000-000000000000}"/>
          </ac:spMkLst>
        </pc:spChg>
        <pc:graphicFrameChg chg="mod">
          <ac:chgData name="Peeter Ross" userId="e6240f43-8053-4727-8834-3f6c07034b7a" providerId="ADAL" clId="{E5BB1A5A-0EAC-4AEF-B648-35BD324CBC48}" dt="2022-03-20T12:51:13.444" v="475" actId="1076"/>
          <ac:graphicFrameMkLst>
            <pc:docMk/>
            <pc:sldMk cId="2683405181" sldId="440"/>
            <ac:graphicFrameMk id="6" creationId="{D40C41A9-701D-4BEE-B646-A162ECD1109B}"/>
          </ac:graphicFrameMkLst>
        </pc:graphicFrameChg>
      </pc:sldChg>
      <pc:sldChg chg="modSp add mod">
        <pc:chgData name="Peeter Ross" userId="e6240f43-8053-4727-8834-3f6c07034b7a" providerId="ADAL" clId="{E5BB1A5A-0EAC-4AEF-B648-35BD324CBC48}" dt="2022-03-20T12:48:39.381" v="450" actId="20577"/>
        <pc:sldMkLst>
          <pc:docMk/>
          <pc:sldMk cId="330533674" sldId="443"/>
        </pc:sldMkLst>
        <pc:spChg chg="mod">
          <ac:chgData name="Peeter Ross" userId="e6240f43-8053-4727-8834-3f6c07034b7a" providerId="ADAL" clId="{E5BB1A5A-0EAC-4AEF-B648-35BD324CBC48}" dt="2022-03-20T12:47:41.261" v="441" actId="255"/>
          <ac:spMkLst>
            <pc:docMk/>
            <pc:sldMk cId="330533674" sldId="443"/>
            <ac:spMk id="2" creationId="{00000000-0000-0000-0000-000000000000}"/>
          </ac:spMkLst>
        </pc:spChg>
        <pc:spChg chg="mod">
          <ac:chgData name="Peeter Ross" userId="e6240f43-8053-4727-8834-3f6c07034b7a" providerId="ADAL" clId="{E5BB1A5A-0EAC-4AEF-B648-35BD324CBC48}" dt="2022-03-20T12:48:39.381" v="450" actId="20577"/>
          <ac:spMkLst>
            <pc:docMk/>
            <pc:sldMk cId="330533674" sldId="443"/>
            <ac:spMk id="3" creationId="{00000000-0000-0000-0000-000000000000}"/>
          </ac:spMkLst>
        </pc:spChg>
        <pc:picChg chg="mod">
          <ac:chgData name="Peeter Ross" userId="e6240f43-8053-4727-8834-3f6c07034b7a" providerId="ADAL" clId="{E5BB1A5A-0EAC-4AEF-B648-35BD324CBC48}" dt="2022-03-20T12:36:45.574" v="254" actId="14100"/>
          <ac:picMkLst>
            <pc:docMk/>
            <pc:sldMk cId="330533674" sldId="443"/>
            <ac:picMk id="7" creationId="{6C005B66-33F7-AD45-8DB0-2F120E442CB3}"/>
          </ac:picMkLst>
        </pc:picChg>
      </pc:sldChg>
      <pc:sldChg chg="modSp add mod">
        <pc:chgData name="Peeter Ross" userId="e6240f43-8053-4727-8834-3f6c07034b7a" providerId="ADAL" clId="{E5BB1A5A-0EAC-4AEF-B648-35BD324CBC48}" dt="2022-03-20T12:52:14.532" v="488" actId="1076"/>
        <pc:sldMkLst>
          <pc:docMk/>
          <pc:sldMk cId="1062439829" sldId="444"/>
        </pc:sldMkLst>
        <pc:spChg chg="mod">
          <ac:chgData name="Peeter Ross" userId="e6240f43-8053-4727-8834-3f6c07034b7a" providerId="ADAL" clId="{E5BB1A5A-0EAC-4AEF-B648-35BD324CBC48}" dt="2022-03-20T12:52:14.532" v="488" actId="1076"/>
          <ac:spMkLst>
            <pc:docMk/>
            <pc:sldMk cId="1062439829" sldId="444"/>
            <ac:spMk id="3" creationId="{00000000-0000-0000-0000-000000000000}"/>
          </ac:spMkLst>
        </pc:spChg>
        <pc:spChg chg="mod">
          <ac:chgData name="Peeter Ross" userId="e6240f43-8053-4727-8834-3f6c07034b7a" providerId="ADAL" clId="{E5BB1A5A-0EAC-4AEF-B648-35BD324CBC48}" dt="2022-03-20T12:51:58.188" v="485" actId="27636"/>
          <ac:spMkLst>
            <pc:docMk/>
            <pc:sldMk cId="1062439829" sldId="444"/>
            <ac:spMk id="6" creationId="{DD0763E6-BCFC-4B0B-B39F-939ADCD89E06}"/>
          </ac:spMkLst>
        </pc:spChg>
      </pc:sldChg>
      <pc:sldChg chg="addSp delSp modSp add mod ord">
        <pc:chgData name="Peeter Ross" userId="e6240f43-8053-4727-8834-3f6c07034b7a" providerId="ADAL" clId="{E5BB1A5A-0EAC-4AEF-B648-35BD324CBC48}" dt="2022-03-20T12:44:21.757" v="405"/>
        <pc:sldMkLst>
          <pc:docMk/>
          <pc:sldMk cId="3917665832" sldId="453"/>
        </pc:sldMkLst>
        <pc:spChg chg="del">
          <ac:chgData name="Peeter Ross" userId="e6240f43-8053-4727-8834-3f6c07034b7a" providerId="ADAL" clId="{E5BB1A5A-0EAC-4AEF-B648-35BD324CBC48}" dt="2022-03-20T12:43:05.244" v="318" actId="478"/>
          <ac:spMkLst>
            <pc:docMk/>
            <pc:sldMk cId="3917665832" sldId="453"/>
            <ac:spMk id="3" creationId="{00000000-0000-0000-0000-000000000000}"/>
          </ac:spMkLst>
        </pc:spChg>
        <pc:spChg chg="add del mod">
          <ac:chgData name="Peeter Ross" userId="e6240f43-8053-4727-8834-3f6c07034b7a" providerId="ADAL" clId="{E5BB1A5A-0EAC-4AEF-B648-35BD324CBC48}" dt="2022-03-20T12:43:08.384" v="319" actId="478"/>
          <ac:spMkLst>
            <pc:docMk/>
            <pc:sldMk cId="3917665832" sldId="453"/>
            <ac:spMk id="4" creationId="{DE5FEE80-3D56-4077-A113-462F7472570B}"/>
          </ac:spMkLst>
        </pc:spChg>
        <pc:spChg chg="mod">
          <ac:chgData name="Peeter Ross" userId="e6240f43-8053-4727-8834-3f6c07034b7a" providerId="ADAL" clId="{E5BB1A5A-0EAC-4AEF-B648-35BD324CBC48}" dt="2022-03-20T12:44:14.851" v="403" actId="1076"/>
          <ac:spMkLst>
            <pc:docMk/>
            <pc:sldMk cId="3917665832" sldId="453"/>
            <ac:spMk id="5" creationId="{376C33B0-8C32-4CFD-8CFE-A6A996C8801A}"/>
          </ac:spMkLst>
        </pc:spChg>
        <pc:picChg chg="mod">
          <ac:chgData name="Peeter Ross" userId="e6240f43-8053-4727-8834-3f6c07034b7a" providerId="ADAL" clId="{E5BB1A5A-0EAC-4AEF-B648-35BD324CBC48}" dt="2022-03-20T12:44:10.044" v="402" actId="14100"/>
          <ac:picMkLst>
            <pc:docMk/>
            <pc:sldMk cId="3917665832" sldId="453"/>
            <ac:picMk id="6" creationId="{AA842D3C-5CFF-AB4C-9D08-C3E03DF5CEBF}"/>
          </ac:picMkLst>
        </pc:picChg>
      </pc:sldChg>
      <pc:sldChg chg="modSp mod">
        <pc:chgData name="Peeter Ross" userId="e6240f43-8053-4727-8834-3f6c07034b7a" providerId="ADAL" clId="{E5BB1A5A-0EAC-4AEF-B648-35BD324CBC48}" dt="2022-03-20T12:34:42.300" v="236" actId="1076"/>
        <pc:sldMkLst>
          <pc:docMk/>
          <pc:sldMk cId="2880219026" sldId="454"/>
        </pc:sldMkLst>
        <pc:spChg chg="mod">
          <ac:chgData name="Peeter Ross" userId="e6240f43-8053-4727-8834-3f6c07034b7a" providerId="ADAL" clId="{E5BB1A5A-0EAC-4AEF-B648-35BD324CBC48}" dt="2022-03-20T12:34:36.502" v="235" actId="255"/>
          <ac:spMkLst>
            <pc:docMk/>
            <pc:sldMk cId="2880219026" sldId="454"/>
            <ac:spMk id="5" creationId="{0A87A47C-34E5-46C3-B262-7AB155BD084A}"/>
          </ac:spMkLst>
        </pc:spChg>
        <pc:picChg chg="mod">
          <ac:chgData name="Peeter Ross" userId="e6240f43-8053-4727-8834-3f6c07034b7a" providerId="ADAL" clId="{E5BB1A5A-0EAC-4AEF-B648-35BD324CBC48}" dt="2022-03-20T12:34:42.300" v="236" actId="1076"/>
          <ac:picMkLst>
            <pc:docMk/>
            <pc:sldMk cId="2880219026" sldId="454"/>
            <ac:picMk id="6" creationId="{02B9BB43-6C6E-45B3-976C-0880CEF75504}"/>
          </ac:picMkLst>
        </pc:picChg>
      </pc:sldChg>
      <pc:sldChg chg="delSp modSp mod">
        <pc:chgData name="Peeter Ross" userId="e6240f43-8053-4727-8834-3f6c07034b7a" providerId="ADAL" clId="{E5BB1A5A-0EAC-4AEF-B648-35BD324CBC48}" dt="2022-03-20T12:32:28.307" v="198" actId="122"/>
        <pc:sldMkLst>
          <pc:docMk/>
          <pc:sldMk cId="2436649307" sldId="492"/>
        </pc:sldMkLst>
        <pc:spChg chg="mod">
          <ac:chgData name="Peeter Ross" userId="e6240f43-8053-4727-8834-3f6c07034b7a" providerId="ADAL" clId="{E5BB1A5A-0EAC-4AEF-B648-35BD324CBC48}" dt="2022-03-20T12:32:28.307" v="198" actId="122"/>
          <ac:spMkLst>
            <pc:docMk/>
            <pc:sldMk cId="2436649307" sldId="492"/>
            <ac:spMk id="2" creationId="{DEB4C73A-D9C4-4ED6-85BE-2E30A8526BA7}"/>
          </ac:spMkLst>
        </pc:spChg>
        <pc:spChg chg="del">
          <ac:chgData name="Peeter Ross" userId="e6240f43-8053-4727-8834-3f6c07034b7a" providerId="ADAL" clId="{E5BB1A5A-0EAC-4AEF-B648-35BD324CBC48}" dt="2022-03-20T12:31:27.175" v="195" actId="478"/>
          <ac:spMkLst>
            <pc:docMk/>
            <pc:sldMk cId="2436649307" sldId="492"/>
            <ac:spMk id="6" creationId="{AF9B001A-EE99-4A01-A7AA-77242324E444}"/>
          </ac:spMkLst>
        </pc:spChg>
        <pc:spChg chg="del mod">
          <ac:chgData name="Peeter Ross" userId="e6240f43-8053-4727-8834-3f6c07034b7a" providerId="ADAL" clId="{E5BB1A5A-0EAC-4AEF-B648-35BD324CBC48}" dt="2022-03-20T12:31:22.839" v="194" actId="478"/>
          <ac:spMkLst>
            <pc:docMk/>
            <pc:sldMk cId="2436649307" sldId="492"/>
            <ac:spMk id="8" creationId="{05A5E88D-E4DB-4E3E-A3F2-975A817E689C}"/>
          </ac:spMkLst>
        </pc:spChg>
      </pc:sldChg>
      <pc:sldChg chg="modSp mod">
        <pc:chgData name="Peeter Ross" userId="e6240f43-8053-4727-8834-3f6c07034b7a" providerId="ADAL" clId="{E5BB1A5A-0EAC-4AEF-B648-35BD324CBC48}" dt="2022-03-20T12:46:35.124" v="432" actId="1076"/>
        <pc:sldMkLst>
          <pc:docMk/>
          <pc:sldMk cId="919935123" sldId="2146847398"/>
        </pc:sldMkLst>
        <pc:spChg chg="mod">
          <ac:chgData name="Peeter Ross" userId="e6240f43-8053-4727-8834-3f6c07034b7a" providerId="ADAL" clId="{E5BB1A5A-0EAC-4AEF-B648-35BD324CBC48}" dt="2022-03-20T12:46:35.124" v="432" actId="1076"/>
          <ac:spMkLst>
            <pc:docMk/>
            <pc:sldMk cId="919935123" sldId="2146847398"/>
            <ac:spMk id="2" creationId="{84B3A361-C482-41FA-BEFC-BAE394B15BE8}"/>
          </ac:spMkLst>
        </pc:spChg>
      </pc:sldChg>
      <pc:sldChg chg="modSp mod">
        <pc:chgData name="Peeter Ross" userId="e6240f43-8053-4727-8834-3f6c07034b7a" providerId="ADAL" clId="{E5BB1A5A-0EAC-4AEF-B648-35BD324CBC48}" dt="2022-03-21T20:56:07.917" v="670" actId="15"/>
        <pc:sldMkLst>
          <pc:docMk/>
          <pc:sldMk cId="4277989" sldId="2146847402"/>
        </pc:sldMkLst>
        <pc:spChg chg="mod">
          <ac:chgData name="Peeter Ross" userId="e6240f43-8053-4727-8834-3f6c07034b7a" providerId="ADAL" clId="{E5BB1A5A-0EAC-4AEF-B648-35BD324CBC48}" dt="2022-03-21T20:56:07.917" v="670" actId="15"/>
          <ac:spMkLst>
            <pc:docMk/>
            <pc:sldMk cId="4277989" sldId="2146847402"/>
            <ac:spMk id="3" creationId="{00000000-0000-0000-0000-000000000000}"/>
          </ac:spMkLst>
        </pc:spChg>
        <pc:spChg chg="mod">
          <ac:chgData name="Peeter Ross" userId="e6240f43-8053-4727-8834-3f6c07034b7a" providerId="ADAL" clId="{E5BB1A5A-0EAC-4AEF-B648-35BD324CBC48}" dt="2022-03-20T12:35:46.036" v="251" actId="1076"/>
          <ac:spMkLst>
            <pc:docMk/>
            <pc:sldMk cId="4277989" sldId="2146847402"/>
            <ac:spMk id="21" creationId="{A33DDC35-DEEB-4A99-A7C4-78D03651E233}"/>
          </ac:spMkLst>
        </pc:spChg>
        <pc:grpChg chg="mod">
          <ac:chgData name="Peeter Ross" userId="e6240f43-8053-4727-8834-3f6c07034b7a" providerId="ADAL" clId="{E5BB1A5A-0EAC-4AEF-B648-35BD324CBC48}" dt="2022-03-20T12:37:55.523" v="262" actId="14100"/>
          <ac:grpSpMkLst>
            <pc:docMk/>
            <pc:sldMk cId="4277989" sldId="2146847402"/>
            <ac:grpSpMk id="13" creationId="{F7B301DE-75BB-4271-AFAA-8D1667EF2B7A}"/>
          </ac:grpSpMkLst>
        </pc:grpChg>
        <pc:grpChg chg="mod">
          <ac:chgData name="Peeter Ross" userId="e6240f43-8053-4727-8834-3f6c07034b7a" providerId="ADAL" clId="{E5BB1A5A-0EAC-4AEF-B648-35BD324CBC48}" dt="2022-03-20T12:38:47.332" v="282" actId="1076"/>
          <ac:grpSpMkLst>
            <pc:docMk/>
            <pc:sldMk cId="4277989" sldId="2146847402"/>
            <ac:grpSpMk id="24" creationId="{C8D52930-3B65-4152-919F-8110B8F46263}"/>
          </ac:grpSpMkLst>
        </pc:grpChg>
        <pc:graphicFrameChg chg="mod">
          <ac:chgData name="Peeter Ross" userId="e6240f43-8053-4727-8834-3f6c07034b7a" providerId="ADAL" clId="{E5BB1A5A-0EAC-4AEF-B648-35BD324CBC48}" dt="2022-03-20T12:39:03.252" v="283" actId="1076"/>
          <ac:graphicFrameMkLst>
            <pc:docMk/>
            <pc:sldMk cId="4277989" sldId="2146847402"/>
            <ac:graphicFrameMk id="7" creationId="{6E4182AB-CD7B-4AFC-96A8-EAA2479B5833}"/>
          </ac:graphicFrameMkLst>
        </pc:graphicFrameChg>
        <pc:graphicFrameChg chg="mod">
          <ac:chgData name="Peeter Ross" userId="e6240f43-8053-4727-8834-3f6c07034b7a" providerId="ADAL" clId="{E5BB1A5A-0EAC-4AEF-B648-35BD324CBC48}" dt="2022-03-20T12:38:37.051" v="281" actId="1037"/>
          <ac:graphicFrameMkLst>
            <pc:docMk/>
            <pc:sldMk cId="4277989" sldId="2146847402"/>
            <ac:graphicFrameMk id="8" creationId="{7BFF3E8A-AA65-49D0-9D86-0E127619A613}"/>
          </ac:graphicFrameMkLst>
        </pc:graphicFrameChg>
      </pc:sldChg>
      <pc:sldChg chg="modSp mod">
        <pc:chgData name="Peeter Ross" userId="e6240f43-8053-4727-8834-3f6c07034b7a" providerId="ADAL" clId="{E5BB1A5A-0EAC-4AEF-B648-35BD324CBC48}" dt="2022-03-20T12:35:02.988" v="242" actId="1076"/>
        <pc:sldMkLst>
          <pc:docMk/>
          <pc:sldMk cId="3046579442" sldId="2146847403"/>
        </pc:sldMkLst>
        <pc:spChg chg="mod">
          <ac:chgData name="Peeter Ross" userId="e6240f43-8053-4727-8834-3f6c07034b7a" providerId="ADAL" clId="{E5BB1A5A-0EAC-4AEF-B648-35BD324CBC48}" dt="2022-03-20T12:35:02.988" v="242" actId="1076"/>
          <ac:spMkLst>
            <pc:docMk/>
            <pc:sldMk cId="3046579442" sldId="2146847403"/>
            <ac:spMk id="10" creationId="{6F5C8BCB-273E-4363-A9F4-965A88D36731}"/>
          </ac:spMkLst>
        </pc:spChg>
      </pc:sldChg>
      <pc:sldChg chg="addSp delSp modSp mod">
        <pc:chgData name="Peeter Ross" userId="e6240f43-8053-4727-8834-3f6c07034b7a" providerId="ADAL" clId="{E5BB1A5A-0EAC-4AEF-B648-35BD324CBC48}" dt="2022-03-20T12:54:57.468" v="552" actId="1076"/>
        <pc:sldMkLst>
          <pc:docMk/>
          <pc:sldMk cId="3218238939" sldId="2146847404"/>
        </pc:sldMkLst>
        <pc:picChg chg="mod">
          <ac:chgData name="Peeter Ross" userId="e6240f43-8053-4727-8834-3f6c07034b7a" providerId="ADAL" clId="{E5BB1A5A-0EAC-4AEF-B648-35BD324CBC48}" dt="2022-03-20T12:54:33.164" v="544" actId="1076"/>
          <ac:picMkLst>
            <pc:docMk/>
            <pc:sldMk cId="3218238939" sldId="2146847404"/>
            <ac:picMk id="5" creationId="{41F90467-CED8-48B4-B849-99E254B3A435}"/>
          </ac:picMkLst>
        </pc:picChg>
        <pc:picChg chg="del mod">
          <ac:chgData name="Peeter Ross" userId="e6240f43-8053-4727-8834-3f6c07034b7a" providerId="ADAL" clId="{E5BB1A5A-0EAC-4AEF-B648-35BD324CBC48}" dt="2022-03-20T12:54:48.439" v="549" actId="21"/>
          <ac:picMkLst>
            <pc:docMk/>
            <pc:sldMk cId="3218238939" sldId="2146847404"/>
            <ac:picMk id="6" creationId="{F1F24B47-7246-4FF8-A797-0FD03536964B}"/>
          </ac:picMkLst>
        </pc:picChg>
        <pc:picChg chg="mod">
          <ac:chgData name="Peeter Ross" userId="e6240f43-8053-4727-8834-3f6c07034b7a" providerId="ADAL" clId="{E5BB1A5A-0EAC-4AEF-B648-35BD324CBC48}" dt="2022-03-20T12:54:57.468" v="552" actId="1076"/>
          <ac:picMkLst>
            <pc:docMk/>
            <pc:sldMk cId="3218238939" sldId="2146847404"/>
            <ac:picMk id="8" creationId="{EC0A927F-C715-4691-B5DE-860C2AF02323}"/>
          </ac:picMkLst>
        </pc:picChg>
        <pc:picChg chg="add mod">
          <ac:chgData name="Peeter Ross" userId="e6240f43-8053-4727-8834-3f6c07034b7a" providerId="ADAL" clId="{E5BB1A5A-0EAC-4AEF-B648-35BD324CBC48}" dt="2022-03-20T12:54:48.869" v="550"/>
          <ac:picMkLst>
            <pc:docMk/>
            <pc:sldMk cId="3218238939" sldId="2146847404"/>
            <ac:picMk id="9" creationId="{4893EF43-982F-4547-B15F-1BC65B401A9E}"/>
          </ac:picMkLst>
        </pc:picChg>
      </pc:sldChg>
    </pc:docChg>
  </pc:docChgLst>
  <pc:docChgLst>
    <pc:chgData name="Peeter Ross" userId="e6240f43-8053-4727-8834-3f6c07034b7a" providerId="ADAL" clId="{A76E5532-B916-4323-A704-471A40BFC263}"/>
    <pc:docChg chg="undo custSel addSld delSld modSld">
      <pc:chgData name="Peeter Ross" userId="e6240f43-8053-4727-8834-3f6c07034b7a" providerId="ADAL" clId="{A76E5532-B916-4323-A704-471A40BFC263}" dt="2022-03-22T09:13:37.399" v="275" actId="790"/>
      <pc:docMkLst>
        <pc:docMk/>
      </pc:docMkLst>
      <pc:sldChg chg="del">
        <pc:chgData name="Peeter Ross" userId="e6240f43-8053-4727-8834-3f6c07034b7a" providerId="ADAL" clId="{A76E5532-B916-4323-A704-471A40BFC263}" dt="2022-03-17T08:59:26.218" v="25" actId="47"/>
        <pc:sldMkLst>
          <pc:docMk/>
          <pc:sldMk cId="3675517551" sldId="258"/>
        </pc:sldMkLst>
      </pc:sldChg>
      <pc:sldChg chg="del">
        <pc:chgData name="Peeter Ross" userId="e6240f43-8053-4727-8834-3f6c07034b7a" providerId="ADAL" clId="{A76E5532-B916-4323-A704-471A40BFC263}" dt="2022-03-17T09:00:05.517" v="32" actId="47"/>
        <pc:sldMkLst>
          <pc:docMk/>
          <pc:sldMk cId="2736107278" sldId="259"/>
        </pc:sldMkLst>
      </pc:sldChg>
      <pc:sldChg chg="addSp modSp add del">
        <pc:chgData name="Peeter Ross" userId="e6240f43-8053-4727-8834-3f6c07034b7a" providerId="ADAL" clId="{A76E5532-B916-4323-A704-471A40BFC263}" dt="2022-03-17T13:19:18.820" v="254"/>
        <pc:sldMkLst>
          <pc:docMk/>
          <pc:sldMk cId="1184024308" sldId="263"/>
        </pc:sldMkLst>
        <pc:spChg chg="add mod">
          <ac:chgData name="Peeter Ross" userId="e6240f43-8053-4727-8834-3f6c07034b7a" providerId="ADAL" clId="{A76E5532-B916-4323-A704-471A40BFC263}" dt="2022-03-17T13:19:18.820" v="254"/>
          <ac:spMkLst>
            <pc:docMk/>
            <pc:sldMk cId="1184024308" sldId="263"/>
            <ac:spMk id="4" creationId="{FCE4D5F2-9F8C-45D8-8B81-0D2B428F90F1}"/>
          </ac:spMkLst>
        </pc:spChg>
      </pc:sldChg>
      <pc:sldChg chg="modSp mod">
        <pc:chgData name="Peeter Ross" userId="e6240f43-8053-4727-8834-3f6c07034b7a" providerId="ADAL" clId="{A76E5532-B916-4323-A704-471A40BFC263}" dt="2022-03-17T13:19:01.185" v="253" actId="2711"/>
        <pc:sldMkLst>
          <pc:docMk/>
          <pc:sldMk cId="1821933233" sldId="264"/>
        </pc:sldMkLst>
        <pc:spChg chg="mod">
          <ac:chgData name="Peeter Ross" userId="e6240f43-8053-4727-8834-3f6c07034b7a" providerId="ADAL" clId="{A76E5532-B916-4323-A704-471A40BFC263}" dt="2022-03-17T13:19:01.185" v="253" actId="2711"/>
          <ac:spMkLst>
            <pc:docMk/>
            <pc:sldMk cId="1821933233" sldId="264"/>
            <ac:spMk id="2" creationId="{F255326B-DECD-4778-BC4B-FA75F32D4B88}"/>
          </ac:spMkLst>
        </pc:spChg>
      </pc:sldChg>
      <pc:sldChg chg="modSp mod">
        <pc:chgData name="Peeter Ross" userId="e6240f43-8053-4727-8834-3f6c07034b7a" providerId="ADAL" clId="{A76E5532-B916-4323-A704-471A40BFC263}" dt="2022-03-22T09:13:37.399" v="275" actId="790"/>
        <pc:sldMkLst>
          <pc:docMk/>
          <pc:sldMk cId="39362919" sldId="315"/>
        </pc:sldMkLst>
        <pc:spChg chg="mod">
          <ac:chgData name="Peeter Ross" userId="e6240f43-8053-4727-8834-3f6c07034b7a" providerId="ADAL" clId="{A76E5532-B916-4323-A704-471A40BFC263}" dt="2022-03-17T09:18:28.551" v="143" actId="20577"/>
          <ac:spMkLst>
            <pc:docMk/>
            <pc:sldMk cId="39362919" sldId="315"/>
            <ac:spMk id="5" creationId="{8B59C2DE-E03B-4555-83FA-3FB6B6FA10CB}"/>
          </ac:spMkLst>
        </pc:spChg>
        <pc:spChg chg="mod">
          <ac:chgData name="Peeter Ross" userId="e6240f43-8053-4727-8834-3f6c07034b7a" providerId="ADAL" clId="{A76E5532-B916-4323-A704-471A40BFC263}" dt="2022-03-22T09:13:37.399" v="275" actId="790"/>
          <ac:spMkLst>
            <pc:docMk/>
            <pc:sldMk cId="39362919" sldId="315"/>
            <ac:spMk id="11" creationId="{00000000-0000-0000-0000-000000000000}"/>
          </ac:spMkLst>
        </pc:spChg>
      </pc:sldChg>
      <pc:sldChg chg="del">
        <pc:chgData name="Peeter Ross" userId="e6240f43-8053-4727-8834-3f6c07034b7a" providerId="ADAL" clId="{A76E5532-B916-4323-A704-471A40BFC263}" dt="2022-03-16T12:19:58.904" v="14" actId="47"/>
        <pc:sldMkLst>
          <pc:docMk/>
          <pc:sldMk cId="2460896120" sldId="323"/>
        </pc:sldMkLst>
      </pc:sldChg>
      <pc:sldChg chg="del">
        <pc:chgData name="Peeter Ross" userId="e6240f43-8053-4727-8834-3f6c07034b7a" providerId="ADAL" clId="{A76E5532-B916-4323-A704-471A40BFC263}" dt="2022-03-17T08:57:58.012" v="20" actId="47"/>
        <pc:sldMkLst>
          <pc:docMk/>
          <pc:sldMk cId="1751712449" sldId="328"/>
        </pc:sldMkLst>
      </pc:sldChg>
      <pc:sldChg chg="del">
        <pc:chgData name="Peeter Ross" userId="e6240f43-8053-4727-8834-3f6c07034b7a" providerId="ADAL" clId="{A76E5532-B916-4323-A704-471A40BFC263}" dt="2022-03-17T08:58:03.305" v="23" actId="47"/>
        <pc:sldMkLst>
          <pc:docMk/>
          <pc:sldMk cId="3192928056" sldId="329"/>
        </pc:sldMkLst>
      </pc:sldChg>
      <pc:sldChg chg="modSp mod">
        <pc:chgData name="Peeter Ross" userId="e6240f43-8053-4727-8834-3f6c07034b7a" providerId="ADAL" clId="{A76E5532-B916-4323-A704-471A40BFC263}" dt="2022-03-22T09:12:06.024" v="274" actId="20577"/>
        <pc:sldMkLst>
          <pc:docMk/>
          <pc:sldMk cId="2492090189" sldId="330"/>
        </pc:sldMkLst>
        <pc:spChg chg="mod">
          <ac:chgData name="Peeter Ross" userId="e6240f43-8053-4727-8834-3f6c07034b7a" providerId="ADAL" clId="{A76E5532-B916-4323-A704-471A40BFC263}" dt="2022-03-22T09:12:06.024" v="274" actId="20577"/>
          <ac:spMkLst>
            <pc:docMk/>
            <pc:sldMk cId="2492090189" sldId="330"/>
            <ac:spMk id="7" creationId="{B38AD0DF-20CB-4029-BB09-75BA4DC8FCDF}"/>
          </ac:spMkLst>
        </pc:spChg>
      </pc:sldChg>
      <pc:sldChg chg="del">
        <pc:chgData name="Peeter Ross" userId="e6240f43-8053-4727-8834-3f6c07034b7a" providerId="ADAL" clId="{A76E5532-B916-4323-A704-471A40BFC263}" dt="2022-03-17T09:00:09.653" v="34" actId="47"/>
        <pc:sldMkLst>
          <pc:docMk/>
          <pc:sldMk cId="0" sldId="368"/>
        </pc:sldMkLst>
      </pc:sldChg>
      <pc:sldChg chg="del">
        <pc:chgData name="Peeter Ross" userId="e6240f43-8053-4727-8834-3f6c07034b7a" providerId="ADAL" clId="{A76E5532-B916-4323-A704-471A40BFC263}" dt="2022-03-17T08:59:30.345" v="28" actId="47"/>
        <pc:sldMkLst>
          <pc:docMk/>
          <pc:sldMk cId="2889690391" sldId="371"/>
        </pc:sldMkLst>
      </pc:sldChg>
      <pc:sldChg chg="delSp modSp add del mod modTransition">
        <pc:chgData name="Peeter Ross" userId="e6240f43-8053-4727-8834-3f6c07034b7a" providerId="ADAL" clId="{A76E5532-B916-4323-A704-471A40BFC263}" dt="2022-03-17T09:15:00.027" v="112" actId="207"/>
        <pc:sldMkLst>
          <pc:docMk/>
          <pc:sldMk cId="1812618611" sldId="374"/>
        </pc:sldMkLst>
        <pc:spChg chg="del">
          <ac:chgData name="Peeter Ross" userId="e6240f43-8053-4727-8834-3f6c07034b7a" providerId="ADAL" clId="{A76E5532-B916-4323-A704-471A40BFC263}" dt="2022-03-17T09:14:48.899" v="111" actId="478"/>
          <ac:spMkLst>
            <pc:docMk/>
            <pc:sldMk cId="1812618611" sldId="374"/>
            <ac:spMk id="3" creationId="{00000000-0000-0000-0000-000000000000}"/>
          </ac:spMkLst>
        </pc:spChg>
        <pc:spChg chg="mod">
          <ac:chgData name="Peeter Ross" userId="e6240f43-8053-4727-8834-3f6c07034b7a" providerId="ADAL" clId="{A76E5532-B916-4323-A704-471A40BFC263}" dt="2022-03-17T09:15:00.027" v="112" actId="207"/>
          <ac:spMkLst>
            <pc:docMk/>
            <pc:sldMk cId="1812618611" sldId="374"/>
            <ac:spMk id="5" creationId="{00000000-0000-0000-0000-000000000000}"/>
          </ac:spMkLst>
        </pc:spChg>
        <pc:spChg chg="mod">
          <ac:chgData name="Peeter Ross" userId="e6240f43-8053-4727-8834-3f6c07034b7a" providerId="ADAL" clId="{A76E5532-B916-4323-A704-471A40BFC263}" dt="2022-03-17T09:14:28.536" v="108" actId="14100"/>
          <ac:spMkLst>
            <pc:docMk/>
            <pc:sldMk cId="1812618611" sldId="374"/>
            <ac:spMk id="6" creationId="{00000000-0000-0000-0000-000000000000}"/>
          </ac:spMkLst>
        </pc:spChg>
        <pc:picChg chg="mod">
          <ac:chgData name="Peeter Ross" userId="e6240f43-8053-4727-8834-3f6c07034b7a" providerId="ADAL" clId="{A76E5532-B916-4323-A704-471A40BFC263}" dt="2022-03-17T09:14:45.283" v="110" actId="14100"/>
          <ac:picMkLst>
            <pc:docMk/>
            <pc:sldMk cId="1812618611" sldId="374"/>
            <ac:picMk id="112642" creationId="{00000000-0000-0000-0000-000000000000}"/>
          </ac:picMkLst>
        </pc:picChg>
      </pc:sldChg>
      <pc:sldChg chg="modSp add del mod modTransition">
        <pc:chgData name="Peeter Ross" userId="e6240f43-8053-4727-8834-3f6c07034b7a" providerId="ADAL" clId="{A76E5532-B916-4323-A704-471A40BFC263}" dt="2022-03-17T09:17:35.981" v="135" actId="15"/>
        <pc:sldMkLst>
          <pc:docMk/>
          <pc:sldMk cId="66694360" sldId="377"/>
        </pc:sldMkLst>
        <pc:spChg chg="mod">
          <ac:chgData name="Peeter Ross" userId="e6240f43-8053-4727-8834-3f6c07034b7a" providerId="ADAL" clId="{A76E5532-B916-4323-A704-471A40BFC263}" dt="2022-03-17T09:11:25.057" v="90" actId="122"/>
          <ac:spMkLst>
            <pc:docMk/>
            <pc:sldMk cId="66694360" sldId="377"/>
            <ac:spMk id="2" creationId="{00000000-0000-0000-0000-000000000000}"/>
          </ac:spMkLst>
        </pc:spChg>
        <pc:spChg chg="mod">
          <ac:chgData name="Peeter Ross" userId="e6240f43-8053-4727-8834-3f6c07034b7a" providerId="ADAL" clId="{A76E5532-B916-4323-A704-471A40BFC263}" dt="2022-03-17T09:17:35.981" v="135" actId="15"/>
          <ac:spMkLst>
            <pc:docMk/>
            <pc:sldMk cId="66694360" sldId="377"/>
            <ac:spMk id="3" creationId="{00000000-0000-0000-0000-000000000000}"/>
          </ac:spMkLst>
        </pc:spChg>
      </pc:sldChg>
      <pc:sldChg chg="modSp add del mod modTransition">
        <pc:chgData name="Peeter Ross" userId="e6240f43-8053-4727-8834-3f6c07034b7a" providerId="ADAL" clId="{A76E5532-B916-4323-A704-471A40BFC263}" dt="2022-03-17T09:17:10.840" v="129" actId="790"/>
        <pc:sldMkLst>
          <pc:docMk/>
          <pc:sldMk cId="676273809" sldId="378"/>
        </pc:sldMkLst>
        <pc:spChg chg="mod">
          <ac:chgData name="Peeter Ross" userId="e6240f43-8053-4727-8834-3f6c07034b7a" providerId="ADAL" clId="{A76E5532-B916-4323-A704-471A40BFC263}" dt="2022-03-17T09:15:46.951" v="118" actId="14100"/>
          <ac:spMkLst>
            <pc:docMk/>
            <pc:sldMk cId="676273809" sldId="378"/>
            <ac:spMk id="2" creationId="{00000000-0000-0000-0000-000000000000}"/>
          </ac:spMkLst>
        </pc:spChg>
        <pc:spChg chg="mod">
          <ac:chgData name="Peeter Ross" userId="e6240f43-8053-4727-8834-3f6c07034b7a" providerId="ADAL" clId="{A76E5532-B916-4323-A704-471A40BFC263}" dt="2022-03-17T09:17:10.840" v="129" actId="790"/>
          <ac:spMkLst>
            <pc:docMk/>
            <pc:sldMk cId="676273809" sldId="378"/>
            <ac:spMk id="3" creationId="{00000000-0000-0000-0000-000000000000}"/>
          </ac:spMkLst>
        </pc:spChg>
      </pc:sldChg>
      <pc:sldChg chg="modSp add del mod modTransition">
        <pc:chgData name="Peeter Ross" userId="e6240f43-8053-4727-8834-3f6c07034b7a" providerId="ADAL" clId="{A76E5532-B916-4323-A704-471A40BFC263}" dt="2022-03-17T09:18:02.867" v="137" actId="20577"/>
        <pc:sldMkLst>
          <pc:docMk/>
          <pc:sldMk cId="4095216971" sldId="379"/>
        </pc:sldMkLst>
        <pc:spChg chg="mod">
          <ac:chgData name="Peeter Ross" userId="e6240f43-8053-4727-8834-3f6c07034b7a" providerId="ADAL" clId="{A76E5532-B916-4323-A704-471A40BFC263}" dt="2022-03-17T09:13:00.515" v="102" actId="122"/>
          <ac:spMkLst>
            <pc:docMk/>
            <pc:sldMk cId="4095216971" sldId="379"/>
            <ac:spMk id="2" creationId="{00000000-0000-0000-0000-000000000000}"/>
          </ac:spMkLst>
        </pc:spChg>
        <pc:spChg chg="mod">
          <ac:chgData name="Peeter Ross" userId="e6240f43-8053-4727-8834-3f6c07034b7a" providerId="ADAL" clId="{A76E5532-B916-4323-A704-471A40BFC263}" dt="2022-03-17T09:18:02.867" v="137" actId="20577"/>
          <ac:spMkLst>
            <pc:docMk/>
            <pc:sldMk cId="4095216971" sldId="379"/>
            <ac:spMk id="3" creationId="{00000000-0000-0000-0000-000000000000}"/>
          </ac:spMkLst>
        </pc:spChg>
      </pc:sldChg>
      <pc:sldChg chg="del">
        <pc:chgData name="Peeter Ross" userId="e6240f43-8053-4727-8834-3f6c07034b7a" providerId="ADAL" clId="{A76E5532-B916-4323-A704-471A40BFC263}" dt="2022-03-17T08:57:59.923" v="21" actId="47"/>
        <pc:sldMkLst>
          <pc:docMk/>
          <pc:sldMk cId="3485983802" sldId="415"/>
        </pc:sldMkLst>
      </pc:sldChg>
      <pc:sldChg chg="del">
        <pc:chgData name="Peeter Ross" userId="e6240f43-8053-4727-8834-3f6c07034b7a" providerId="ADAL" clId="{A76E5532-B916-4323-A704-471A40BFC263}" dt="2022-03-17T08:58:01.015" v="22" actId="47"/>
        <pc:sldMkLst>
          <pc:docMk/>
          <pc:sldMk cId="1245830638" sldId="416"/>
        </pc:sldMkLst>
      </pc:sldChg>
      <pc:sldChg chg="modSp add del mod">
        <pc:chgData name="Peeter Ross" userId="e6240f43-8053-4727-8834-3f6c07034b7a" providerId="ADAL" clId="{A76E5532-B916-4323-A704-471A40BFC263}" dt="2022-03-17T13:13:46.052" v="252" actId="27636"/>
        <pc:sldMkLst>
          <pc:docMk/>
          <pc:sldMk cId="1493022185" sldId="416"/>
        </pc:sldMkLst>
        <pc:spChg chg="mod">
          <ac:chgData name="Peeter Ross" userId="e6240f43-8053-4727-8834-3f6c07034b7a" providerId="ADAL" clId="{A76E5532-B916-4323-A704-471A40BFC263}" dt="2022-03-17T13:13:46.052" v="252" actId="27636"/>
          <ac:spMkLst>
            <pc:docMk/>
            <pc:sldMk cId="1493022185" sldId="416"/>
            <ac:spMk id="2" creationId="{00000000-0000-0000-0000-000000000000}"/>
          </ac:spMkLst>
        </pc:spChg>
      </pc:sldChg>
      <pc:sldChg chg="del">
        <pc:chgData name="Peeter Ross" userId="e6240f43-8053-4727-8834-3f6c07034b7a" providerId="ADAL" clId="{A76E5532-B916-4323-A704-471A40BFC263}" dt="2022-03-17T09:00:08.728" v="33" actId="47"/>
        <pc:sldMkLst>
          <pc:docMk/>
          <pc:sldMk cId="2574674633" sldId="417"/>
        </pc:sldMkLst>
      </pc:sldChg>
      <pc:sldChg chg="add del">
        <pc:chgData name="Peeter Ross" userId="e6240f43-8053-4727-8834-3f6c07034b7a" providerId="ADAL" clId="{A76E5532-B916-4323-A704-471A40BFC263}" dt="2022-03-17T13:13:04.169" v="247"/>
        <pc:sldMkLst>
          <pc:docMk/>
          <pc:sldMk cId="277481937" sldId="418"/>
        </pc:sldMkLst>
      </pc:sldChg>
      <pc:sldChg chg="del">
        <pc:chgData name="Peeter Ross" userId="e6240f43-8053-4727-8834-3f6c07034b7a" providerId="ADAL" clId="{A76E5532-B916-4323-A704-471A40BFC263}" dt="2022-03-17T08:58:04.821" v="24" actId="47"/>
        <pc:sldMkLst>
          <pc:docMk/>
          <pc:sldMk cId="2954056893" sldId="418"/>
        </pc:sldMkLst>
      </pc:sldChg>
      <pc:sldChg chg="addSp modSp add del mod modTransition modAnim">
        <pc:chgData name="Peeter Ross" userId="e6240f43-8053-4727-8834-3f6c07034b7a" providerId="ADAL" clId="{A76E5532-B916-4323-A704-471A40BFC263}" dt="2022-03-17T09:29:54.899" v="243"/>
        <pc:sldMkLst>
          <pc:docMk/>
          <pc:sldMk cId="210578120" sldId="420"/>
        </pc:sldMkLst>
        <pc:spChg chg="mod">
          <ac:chgData name="Peeter Ross" userId="e6240f43-8053-4727-8834-3f6c07034b7a" providerId="ADAL" clId="{A76E5532-B916-4323-A704-471A40BFC263}" dt="2022-03-17T09:27:31.075" v="237" actId="6549"/>
          <ac:spMkLst>
            <pc:docMk/>
            <pc:sldMk cId="210578120" sldId="420"/>
            <ac:spMk id="6" creationId="{00000000-0000-0000-0000-000000000000}"/>
          </ac:spMkLst>
        </pc:spChg>
        <pc:spChg chg="mod">
          <ac:chgData name="Peeter Ross" userId="e6240f43-8053-4727-8834-3f6c07034b7a" providerId="ADAL" clId="{A76E5532-B916-4323-A704-471A40BFC263}" dt="2022-03-17T09:22:13.866" v="149" actId="14100"/>
          <ac:spMkLst>
            <pc:docMk/>
            <pc:sldMk cId="210578120" sldId="420"/>
            <ac:spMk id="8" creationId="{2CC4C864-D16F-4355-A735-4DC63740017F}"/>
          </ac:spMkLst>
        </pc:spChg>
        <pc:spChg chg="mod">
          <ac:chgData name="Peeter Ross" userId="e6240f43-8053-4727-8834-3f6c07034b7a" providerId="ADAL" clId="{A76E5532-B916-4323-A704-471A40BFC263}" dt="2022-03-17T09:26:40.447" v="202" actId="1038"/>
          <ac:spMkLst>
            <pc:docMk/>
            <pc:sldMk cId="210578120" sldId="420"/>
            <ac:spMk id="12" creationId="{A3281F9A-E6E3-477A-B015-2E61DA889FAD}"/>
          </ac:spMkLst>
        </pc:spChg>
        <pc:picChg chg="mod">
          <ac:chgData name="Peeter Ross" userId="e6240f43-8053-4727-8834-3f6c07034b7a" providerId="ADAL" clId="{A76E5532-B916-4323-A704-471A40BFC263}" dt="2022-03-17T09:26:52.827" v="203" actId="1076"/>
          <ac:picMkLst>
            <pc:docMk/>
            <pc:sldMk cId="210578120" sldId="420"/>
            <ac:picMk id="5" creationId="{86EE86B7-C42D-4F46-A996-204DEBC8DD7C}"/>
          </ac:picMkLst>
        </pc:picChg>
        <pc:picChg chg="mod">
          <ac:chgData name="Peeter Ross" userId="e6240f43-8053-4727-8834-3f6c07034b7a" providerId="ADAL" clId="{A76E5532-B916-4323-A704-471A40BFC263}" dt="2022-03-17T09:26:40.447" v="202" actId="1038"/>
          <ac:picMkLst>
            <pc:docMk/>
            <pc:sldMk cId="210578120" sldId="420"/>
            <ac:picMk id="7" creationId="{D9CB395C-7954-4CA8-88F6-0FBEA198E5DE}"/>
          </ac:picMkLst>
        </pc:picChg>
        <pc:picChg chg="mod">
          <ac:chgData name="Peeter Ross" userId="e6240f43-8053-4727-8834-3f6c07034b7a" providerId="ADAL" clId="{A76E5532-B916-4323-A704-471A40BFC263}" dt="2022-03-17T09:27:19.538" v="216" actId="1076"/>
          <ac:picMkLst>
            <pc:docMk/>
            <pc:sldMk cId="210578120" sldId="420"/>
            <ac:picMk id="13" creationId="{85E9B9E5-E446-4CA8-BE3D-DA722C4841DE}"/>
          </ac:picMkLst>
        </pc:picChg>
        <pc:picChg chg="mod">
          <ac:chgData name="Peeter Ross" userId="e6240f43-8053-4727-8834-3f6c07034b7a" providerId="ADAL" clId="{A76E5532-B916-4323-A704-471A40BFC263}" dt="2022-03-17T09:26:32.137" v="186" actId="1076"/>
          <ac:picMkLst>
            <pc:docMk/>
            <pc:sldMk cId="210578120" sldId="420"/>
            <ac:picMk id="14" creationId="{6B0CD04F-D4D6-49B2-82A3-886406E01640}"/>
          </ac:picMkLst>
        </pc:picChg>
        <pc:picChg chg="add mod">
          <ac:chgData name="Peeter Ross" userId="e6240f43-8053-4727-8834-3f6c07034b7a" providerId="ADAL" clId="{A76E5532-B916-4323-A704-471A40BFC263}" dt="2022-03-17T09:27:53.709" v="239" actId="14100"/>
          <ac:picMkLst>
            <pc:docMk/>
            <pc:sldMk cId="210578120" sldId="420"/>
            <ac:picMk id="15" creationId="{993380BD-245C-4F63-8D1D-FEA831167C9B}"/>
          </ac:picMkLst>
        </pc:picChg>
      </pc:sldChg>
      <pc:sldChg chg="del">
        <pc:chgData name="Peeter Ross" userId="e6240f43-8053-4727-8834-3f6c07034b7a" providerId="ADAL" clId="{A76E5532-B916-4323-A704-471A40BFC263}" dt="2022-03-17T09:00:00.096" v="30" actId="47"/>
        <pc:sldMkLst>
          <pc:docMk/>
          <pc:sldMk cId="230869349" sldId="466"/>
        </pc:sldMkLst>
      </pc:sldChg>
      <pc:sldChg chg="del">
        <pc:chgData name="Peeter Ross" userId="e6240f43-8053-4727-8834-3f6c07034b7a" providerId="ADAL" clId="{A76E5532-B916-4323-A704-471A40BFC263}" dt="2022-03-17T08:59:28.407" v="26" actId="47"/>
        <pc:sldMkLst>
          <pc:docMk/>
          <pc:sldMk cId="3795426518" sldId="477"/>
        </pc:sldMkLst>
      </pc:sldChg>
      <pc:sldChg chg="addSp mod">
        <pc:chgData name="Peeter Ross" userId="e6240f43-8053-4727-8834-3f6c07034b7a" providerId="ADAL" clId="{A76E5532-B916-4323-A704-471A40BFC263}" dt="2022-03-17T13:11:21.322" v="245" actId="22"/>
        <pc:sldMkLst>
          <pc:docMk/>
          <pc:sldMk cId="2436649307" sldId="492"/>
        </pc:sldMkLst>
        <pc:spChg chg="add">
          <ac:chgData name="Peeter Ross" userId="e6240f43-8053-4727-8834-3f6c07034b7a" providerId="ADAL" clId="{A76E5532-B916-4323-A704-471A40BFC263}" dt="2022-03-17T13:11:11.604" v="244" actId="22"/>
          <ac:spMkLst>
            <pc:docMk/>
            <pc:sldMk cId="2436649307" sldId="492"/>
            <ac:spMk id="6" creationId="{AF9B001A-EE99-4A01-A7AA-77242324E444}"/>
          </ac:spMkLst>
        </pc:spChg>
        <pc:spChg chg="add">
          <ac:chgData name="Peeter Ross" userId="e6240f43-8053-4727-8834-3f6c07034b7a" providerId="ADAL" clId="{A76E5532-B916-4323-A704-471A40BFC263}" dt="2022-03-17T13:11:21.322" v="245" actId="22"/>
          <ac:spMkLst>
            <pc:docMk/>
            <pc:sldMk cId="2436649307" sldId="492"/>
            <ac:spMk id="8" creationId="{05A5E88D-E4DB-4E3E-A3F2-975A817E689C}"/>
          </ac:spMkLst>
        </pc:spChg>
      </pc:sldChg>
      <pc:sldChg chg="del">
        <pc:chgData name="Peeter Ross" userId="e6240f43-8053-4727-8834-3f6c07034b7a" providerId="ADAL" clId="{A76E5532-B916-4323-A704-471A40BFC263}" dt="2022-03-17T09:00:01.821" v="31" actId="47"/>
        <pc:sldMkLst>
          <pc:docMk/>
          <pc:sldMk cId="2348893606" sldId="510"/>
        </pc:sldMkLst>
      </pc:sldChg>
      <pc:sldChg chg="del">
        <pc:chgData name="Peeter Ross" userId="e6240f43-8053-4727-8834-3f6c07034b7a" providerId="ADAL" clId="{A76E5532-B916-4323-A704-471A40BFC263}" dt="2022-03-17T08:59:57.067" v="29" actId="47"/>
        <pc:sldMkLst>
          <pc:docMk/>
          <pc:sldMk cId="1312141632" sldId="511"/>
        </pc:sldMkLst>
      </pc:sldChg>
      <pc:sldChg chg="modSp add del mod">
        <pc:chgData name="Peeter Ross" userId="e6240f43-8053-4727-8834-3f6c07034b7a" providerId="ADAL" clId="{A76E5532-B916-4323-A704-471A40BFC263}" dt="2022-03-16T12:19:53.119" v="12" actId="47"/>
        <pc:sldMkLst>
          <pc:docMk/>
          <pc:sldMk cId="576021781" sldId="524"/>
        </pc:sldMkLst>
        <pc:spChg chg="mod">
          <ac:chgData name="Peeter Ross" userId="e6240f43-8053-4727-8834-3f6c07034b7a" providerId="ADAL" clId="{A76E5532-B916-4323-A704-471A40BFC263}" dt="2022-03-16T12:19:48.226" v="5" actId="27636"/>
          <ac:spMkLst>
            <pc:docMk/>
            <pc:sldMk cId="576021781" sldId="524"/>
            <ac:spMk id="4" creationId="{00000000-0000-0000-0000-000000000000}"/>
          </ac:spMkLst>
        </pc:spChg>
        <pc:spChg chg="mod">
          <ac:chgData name="Peeter Ross" userId="e6240f43-8053-4727-8834-3f6c07034b7a" providerId="ADAL" clId="{A76E5532-B916-4323-A704-471A40BFC263}" dt="2022-03-16T12:19:48.242" v="6" actId="27636"/>
          <ac:spMkLst>
            <pc:docMk/>
            <pc:sldMk cId="576021781" sldId="524"/>
            <ac:spMk id="69634" creationId="{00000000-0000-0000-0000-000000000000}"/>
          </ac:spMkLst>
        </pc:spChg>
      </pc:sldChg>
      <pc:sldChg chg="del">
        <pc:chgData name="Peeter Ross" userId="e6240f43-8053-4727-8834-3f6c07034b7a" providerId="ADAL" clId="{A76E5532-B916-4323-A704-471A40BFC263}" dt="2022-03-16T12:19:55.923" v="13" actId="47"/>
        <pc:sldMkLst>
          <pc:docMk/>
          <pc:sldMk cId="1447951642" sldId="540"/>
        </pc:sldMkLst>
      </pc:sldChg>
      <pc:sldChg chg="del">
        <pc:chgData name="Peeter Ross" userId="e6240f43-8053-4727-8834-3f6c07034b7a" providerId="ADAL" clId="{A76E5532-B916-4323-A704-471A40BFC263}" dt="2022-03-17T08:59:29.567" v="27" actId="47"/>
        <pc:sldMkLst>
          <pc:docMk/>
          <pc:sldMk cId="0" sldId="541"/>
        </pc:sldMkLst>
      </pc:sldChg>
      <pc:sldChg chg="modSp mod">
        <pc:chgData name="Peeter Ross" userId="e6240f43-8053-4727-8834-3f6c07034b7a" providerId="ADAL" clId="{A76E5532-B916-4323-A704-471A40BFC263}" dt="2022-03-17T13:19:29.410" v="255" actId="2711"/>
        <pc:sldMkLst>
          <pc:docMk/>
          <pc:sldMk cId="1250343836" sldId="2146847394"/>
        </pc:sldMkLst>
        <pc:spChg chg="mod">
          <ac:chgData name="Peeter Ross" userId="e6240f43-8053-4727-8834-3f6c07034b7a" providerId="ADAL" clId="{A76E5532-B916-4323-A704-471A40BFC263}" dt="2022-03-17T13:19:29.410" v="255" actId="2711"/>
          <ac:spMkLst>
            <pc:docMk/>
            <pc:sldMk cId="1250343836" sldId="2146847394"/>
            <ac:spMk id="4" creationId="{604D9657-69AE-4CD5-B703-743FC609E13E}"/>
          </ac:spMkLst>
        </pc:spChg>
      </pc:sldChg>
      <pc:sldChg chg="modSp mod">
        <pc:chgData name="Peeter Ross" userId="e6240f43-8053-4727-8834-3f6c07034b7a" providerId="ADAL" clId="{A76E5532-B916-4323-A704-471A40BFC263}" dt="2022-03-17T13:19:49.800" v="259" actId="403"/>
        <pc:sldMkLst>
          <pc:docMk/>
          <pc:sldMk cId="919935123" sldId="2146847398"/>
        </pc:sldMkLst>
        <pc:spChg chg="mod">
          <ac:chgData name="Peeter Ross" userId="e6240f43-8053-4727-8834-3f6c07034b7a" providerId="ADAL" clId="{A76E5532-B916-4323-A704-471A40BFC263}" dt="2022-03-17T13:19:36.687" v="256" actId="2711"/>
          <ac:spMkLst>
            <pc:docMk/>
            <pc:sldMk cId="919935123" sldId="2146847398"/>
            <ac:spMk id="2" creationId="{84B3A361-C482-41FA-BEFC-BAE394B15BE8}"/>
          </ac:spMkLst>
        </pc:spChg>
        <pc:spChg chg="mod">
          <ac:chgData name="Peeter Ross" userId="e6240f43-8053-4727-8834-3f6c07034b7a" providerId="ADAL" clId="{A76E5532-B916-4323-A704-471A40BFC263}" dt="2022-03-17T13:19:49.800" v="259" actId="403"/>
          <ac:spMkLst>
            <pc:docMk/>
            <pc:sldMk cId="919935123" sldId="2146847398"/>
            <ac:spMk id="3" creationId="{3FA7008F-7099-4B16-8E66-7E73BE003867}"/>
          </ac:spMkLst>
        </pc:spChg>
      </pc:sldChg>
      <pc:sldMasterChg chg="delSldLayout">
        <pc:chgData name="Peeter Ross" userId="e6240f43-8053-4727-8834-3f6c07034b7a" providerId="ADAL" clId="{A76E5532-B916-4323-A704-471A40BFC263}" dt="2022-03-17T09:00:00.096" v="30" actId="47"/>
        <pc:sldMasterMkLst>
          <pc:docMk/>
          <pc:sldMasterMk cId="1290805005" sldId="2147483676"/>
        </pc:sldMasterMkLst>
        <pc:sldLayoutChg chg="del">
          <pc:chgData name="Peeter Ross" userId="e6240f43-8053-4727-8834-3f6c07034b7a" providerId="ADAL" clId="{A76E5532-B916-4323-A704-471A40BFC263}" dt="2022-03-17T09:00:00.096" v="30" actId="47"/>
          <pc:sldLayoutMkLst>
            <pc:docMk/>
            <pc:sldMasterMk cId="1290805005" sldId="2147483676"/>
            <pc:sldLayoutMk cId="2164623716" sldId="2147483690"/>
          </pc:sldLayoutMkLst>
        </pc:sldLayoutChg>
        <pc:sldLayoutChg chg="del">
          <pc:chgData name="Peeter Ross" userId="e6240f43-8053-4727-8834-3f6c07034b7a" providerId="ADAL" clId="{A76E5532-B916-4323-A704-471A40BFC263}" dt="2022-03-17T08:59:28.407" v="26" actId="47"/>
          <pc:sldLayoutMkLst>
            <pc:docMk/>
            <pc:sldMasterMk cId="1290805005" sldId="2147483676"/>
            <pc:sldLayoutMk cId="2755186365" sldId="2147483691"/>
          </pc:sldLayoutMkLst>
        </pc:sldLayoutChg>
        <pc:sldLayoutChg chg="del">
          <pc:chgData name="Peeter Ross" userId="e6240f43-8053-4727-8834-3f6c07034b7a" providerId="ADAL" clId="{A76E5532-B916-4323-A704-471A40BFC263}" dt="2022-03-16T12:19:53.119" v="12" actId="47"/>
          <pc:sldLayoutMkLst>
            <pc:docMk/>
            <pc:sldMasterMk cId="1290805005" sldId="2147483676"/>
            <pc:sldLayoutMk cId="2389440134" sldId="2147483696"/>
          </pc:sldLayoutMkLst>
        </pc:sldLayoutChg>
      </pc:sldMasterChg>
      <pc:sldMasterChg chg="delSldLayout">
        <pc:chgData name="Peeter Ross" userId="e6240f43-8053-4727-8834-3f6c07034b7a" providerId="ADAL" clId="{A76E5532-B916-4323-A704-471A40BFC263}" dt="2022-03-17T08:59:29.567" v="27" actId="47"/>
        <pc:sldMasterMkLst>
          <pc:docMk/>
          <pc:sldMasterMk cId="2520045113" sldId="2147483693"/>
        </pc:sldMasterMkLst>
        <pc:sldLayoutChg chg="del">
          <pc:chgData name="Peeter Ross" userId="e6240f43-8053-4727-8834-3f6c07034b7a" providerId="ADAL" clId="{A76E5532-B916-4323-A704-471A40BFC263}" dt="2022-03-17T08:59:29.567" v="27" actId="47"/>
          <pc:sldLayoutMkLst>
            <pc:docMk/>
            <pc:sldMasterMk cId="2520045113" sldId="2147483693"/>
            <pc:sldLayoutMk cId="2535195863" sldId="2147483695"/>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misinternational-my.sharepoint.com/personal/peeter_ross_smisinternational_ee/Documents/Peetri%20arvuti/ETSA/TIS/TISi%20statistika/Faili%20TIS%20statistika%202019.02.19%20koopi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misinternational-my.sharepoint.com/personal/peeter_ross_smisinternational_ee/Documents/Peetri%20arvuti/ETSA/TIS/TISi%20statistika/TIS%20statistika%202021.10.13.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t-EE" sz="1100" b="1"/>
              <a:t>Use</a:t>
            </a:r>
            <a:r>
              <a:rPr lang="et-EE" sz="1100" b="1" baseline="0"/>
              <a:t> of Digital Data</a:t>
            </a:r>
            <a:endParaRPr lang="et-EE" sz="11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867501392109085"/>
          <c:y val="0.16141359812007267"/>
          <c:w val="0.76694902736602166"/>
          <c:h val="0.35550175028256914"/>
        </c:manualLayout>
      </c:layout>
      <c:lineChart>
        <c:grouping val="standard"/>
        <c:varyColors val="0"/>
        <c:ser>
          <c:idx val="0"/>
          <c:order val="0"/>
          <c:tx>
            <c:strRef>
              <c:f>'Kõik kokku'!$B$1</c:f>
              <c:strCache>
                <c:ptCount val="1"/>
                <c:pt idx="0">
                  <c:v>Healthcare professional queries per month</c:v>
                </c:pt>
              </c:strCache>
            </c:strRef>
          </c:tx>
          <c:spPr>
            <a:ln w="38100" cap="rnd">
              <a:solidFill>
                <a:srgbClr val="C00000"/>
              </a:solidFill>
              <a:round/>
            </a:ln>
            <a:effectLst/>
          </c:spPr>
          <c:marker>
            <c:symbol val="none"/>
          </c:marker>
          <c:cat>
            <c:strRef>
              <c:f>'Kõik kokku'!$A$2:$A$13</c:f>
              <c:strCache>
                <c:ptCount val="12"/>
                <c:pt idx="0">
                  <c:v>2008.12</c:v>
                </c:pt>
                <c:pt idx="1">
                  <c:v>2009.09</c:v>
                </c:pt>
                <c:pt idx="2">
                  <c:v>2010.01</c:v>
                </c:pt>
                <c:pt idx="3">
                  <c:v>2011.01</c:v>
                </c:pt>
                <c:pt idx="4">
                  <c:v>2012.01</c:v>
                </c:pt>
                <c:pt idx="5">
                  <c:v>2013.01</c:v>
                </c:pt>
                <c:pt idx="6">
                  <c:v>2014.01</c:v>
                </c:pt>
                <c:pt idx="7">
                  <c:v>2015.01</c:v>
                </c:pt>
                <c:pt idx="8">
                  <c:v>2016.01</c:v>
                </c:pt>
                <c:pt idx="9">
                  <c:v>2017.01</c:v>
                </c:pt>
                <c:pt idx="10">
                  <c:v>2018.01</c:v>
                </c:pt>
                <c:pt idx="11">
                  <c:v>2019.01</c:v>
                </c:pt>
              </c:strCache>
            </c:strRef>
          </c:cat>
          <c:val>
            <c:numRef>
              <c:f>'Kõik kokku'!$B$2:$B$13</c:f>
              <c:numCache>
                <c:formatCode>General</c:formatCode>
                <c:ptCount val="12"/>
                <c:pt idx="0">
                  <c:v>13</c:v>
                </c:pt>
                <c:pt idx="1">
                  <c:v>1949</c:v>
                </c:pt>
                <c:pt idx="2">
                  <c:v>5299</c:v>
                </c:pt>
                <c:pt idx="3">
                  <c:v>43330</c:v>
                </c:pt>
                <c:pt idx="4">
                  <c:v>122062</c:v>
                </c:pt>
                <c:pt idx="5">
                  <c:v>181222</c:v>
                </c:pt>
                <c:pt idx="6">
                  <c:v>286159</c:v>
                </c:pt>
                <c:pt idx="7">
                  <c:v>569870</c:v>
                </c:pt>
                <c:pt idx="8">
                  <c:v>811160</c:v>
                </c:pt>
                <c:pt idx="9">
                  <c:v>1249631</c:v>
                </c:pt>
                <c:pt idx="10">
                  <c:v>1729562</c:v>
                </c:pt>
                <c:pt idx="11">
                  <c:v>2274306</c:v>
                </c:pt>
              </c:numCache>
            </c:numRef>
          </c:val>
          <c:smooth val="0"/>
          <c:extLst>
            <c:ext xmlns:c16="http://schemas.microsoft.com/office/drawing/2014/chart" uri="{C3380CC4-5D6E-409C-BE32-E72D297353CC}">
              <c16:uniqueId val="{00000000-5614-4C78-8FEA-27EA7EF987A3}"/>
            </c:ext>
          </c:extLst>
        </c:ser>
        <c:ser>
          <c:idx val="1"/>
          <c:order val="1"/>
          <c:tx>
            <c:strRef>
              <c:f>'Kõik kokku'!$C$1</c:f>
              <c:strCache>
                <c:ptCount val="1"/>
                <c:pt idx="0">
                  <c:v>Patient queries per month</c:v>
                </c:pt>
              </c:strCache>
            </c:strRef>
          </c:tx>
          <c:spPr>
            <a:ln w="38100" cap="rnd">
              <a:solidFill>
                <a:srgbClr val="0000FF"/>
              </a:solidFill>
              <a:round/>
            </a:ln>
            <a:effectLst/>
          </c:spPr>
          <c:marker>
            <c:symbol val="none"/>
          </c:marker>
          <c:cat>
            <c:strRef>
              <c:f>'Kõik kokku'!$A$2:$A$13</c:f>
              <c:strCache>
                <c:ptCount val="12"/>
                <c:pt idx="0">
                  <c:v>2008.12</c:v>
                </c:pt>
                <c:pt idx="1">
                  <c:v>2009.09</c:v>
                </c:pt>
                <c:pt idx="2">
                  <c:v>2010.01</c:v>
                </c:pt>
                <c:pt idx="3">
                  <c:v>2011.01</c:v>
                </c:pt>
                <c:pt idx="4">
                  <c:v>2012.01</c:v>
                </c:pt>
                <c:pt idx="5">
                  <c:v>2013.01</c:v>
                </c:pt>
                <c:pt idx="6">
                  <c:v>2014.01</c:v>
                </c:pt>
                <c:pt idx="7">
                  <c:v>2015.01</c:v>
                </c:pt>
                <c:pt idx="8">
                  <c:v>2016.01</c:v>
                </c:pt>
                <c:pt idx="9">
                  <c:v>2017.01</c:v>
                </c:pt>
                <c:pt idx="10">
                  <c:v>2018.01</c:v>
                </c:pt>
                <c:pt idx="11">
                  <c:v>2019.01</c:v>
                </c:pt>
              </c:strCache>
            </c:strRef>
          </c:cat>
          <c:val>
            <c:numRef>
              <c:f>'Kõik kokku'!$C$2:$C$13</c:f>
              <c:numCache>
                <c:formatCode>General</c:formatCode>
                <c:ptCount val="12"/>
                <c:pt idx="0">
                  <c:v>752</c:v>
                </c:pt>
                <c:pt idx="1">
                  <c:v>603</c:v>
                </c:pt>
                <c:pt idx="2">
                  <c:v>81225</c:v>
                </c:pt>
                <c:pt idx="3">
                  <c:v>44735</c:v>
                </c:pt>
                <c:pt idx="4">
                  <c:v>47920</c:v>
                </c:pt>
                <c:pt idx="5">
                  <c:v>93439</c:v>
                </c:pt>
                <c:pt idx="6">
                  <c:v>157326</c:v>
                </c:pt>
                <c:pt idx="7">
                  <c:v>463255</c:v>
                </c:pt>
                <c:pt idx="8">
                  <c:v>684950</c:v>
                </c:pt>
                <c:pt idx="9">
                  <c:v>1034080</c:v>
                </c:pt>
                <c:pt idx="10">
                  <c:v>1655383</c:v>
                </c:pt>
                <c:pt idx="11">
                  <c:v>1802543</c:v>
                </c:pt>
              </c:numCache>
            </c:numRef>
          </c:val>
          <c:smooth val="0"/>
          <c:extLst>
            <c:ext xmlns:c16="http://schemas.microsoft.com/office/drawing/2014/chart" uri="{C3380CC4-5D6E-409C-BE32-E72D297353CC}">
              <c16:uniqueId val="{00000001-5614-4C78-8FEA-27EA7EF987A3}"/>
            </c:ext>
          </c:extLst>
        </c:ser>
        <c:ser>
          <c:idx val="2"/>
          <c:order val="2"/>
          <c:tx>
            <c:strRef>
              <c:f>'Kõik kokku'!$D$1</c:f>
              <c:strCache>
                <c:ptCount val="1"/>
                <c:pt idx="0">
                  <c:v>Documents per month</c:v>
                </c:pt>
              </c:strCache>
            </c:strRef>
          </c:tx>
          <c:spPr>
            <a:ln w="38100" cap="rnd">
              <a:solidFill>
                <a:srgbClr val="31F343"/>
              </a:solidFill>
              <a:round/>
            </a:ln>
            <a:effectLst/>
          </c:spPr>
          <c:marker>
            <c:symbol val="none"/>
          </c:marker>
          <c:cat>
            <c:strRef>
              <c:f>'Kõik kokku'!$A$2:$A$13</c:f>
              <c:strCache>
                <c:ptCount val="12"/>
                <c:pt idx="0">
                  <c:v>2008.12</c:v>
                </c:pt>
                <c:pt idx="1">
                  <c:v>2009.09</c:v>
                </c:pt>
                <c:pt idx="2">
                  <c:v>2010.01</c:v>
                </c:pt>
                <c:pt idx="3">
                  <c:v>2011.01</c:v>
                </c:pt>
                <c:pt idx="4">
                  <c:v>2012.01</c:v>
                </c:pt>
                <c:pt idx="5">
                  <c:v>2013.01</c:v>
                </c:pt>
                <c:pt idx="6">
                  <c:v>2014.01</c:v>
                </c:pt>
                <c:pt idx="7">
                  <c:v>2015.01</c:v>
                </c:pt>
                <c:pt idx="8">
                  <c:v>2016.01</c:v>
                </c:pt>
                <c:pt idx="9">
                  <c:v>2017.01</c:v>
                </c:pt>
                <c:pt idx="10">
                  <c:v>2018.01</c:v>
                </c:pt>
                <c:pt idx="11">
                  <c:v>2019.01</c:v>
                </c:pt>
              </c:strCache>
            </c:strRef>
          </c:cat>
          <c:val>
            <c:numRef>
              <c:f>'Kõik kokku'!$D$2:$D$13</c:f>
              <c:numCache>
                <c:formatCode>General</c:formatCode>
                <c:ptCount val="12"/>
                <c:pt idx="0">
                  <c:v>6</c:v>
                </c:pt>
                <c:pt idx="1">
                  <c:v>18501</c:v>
                </c:pt>
                <c:pt idx="2">
                  <c:v>34121</c:v>
                </c:pt>
                <c:pt idx="3">
                  <c:v>106084</c:v>
                </c:pt>
                <c:pt idx="4">
                  <c:v>158010</c:v>
                </c:pt>
                <c:pt idx="5">
                  <c:v>264952</c:v>
                </c:pt>
                <c:pt idx="6">
                  <c:v>338746</c:v>
                </c:pt>
                <c:pt idx="7">
                  <c:v>448491</c:v>
                </c:pt>
                <c:pt idx="8">
                  <c:v>552786</c:v>
                </c:pt>
                <c:pt idx="9">
                  <c:v>717839</c:v>
                </c:pt>
                <c:pt idx="10">
                  <c:v>1063621</c:v>
                </c:pt>
                <c:pt idx="11">
                  <c:v>1249650</c:v>
                </c:pt>
              </c:numCache>
            </c:numRef>
          </c:val>
          <c:smooth val="0"/>
          <c:extLst>
            <c:ext xmlns:c16="http://schemas.microsoft.com/office/drawing/2014/chart" uri="{C3380CC4-5D6E-409C-BE32-E72D297353CC}">
              <c16:uniqueId val="{00000002-5614-4C78-8FEA-27EA7EF987A3}"/>
            </c:ext>
          </c:extLst>
        </c:ser>
        <c:dLbls>
          <c:showLegendKey val="0"/>
          <c:showVal val="0"/>
          <c:showCatName val="0"/>
          <c:showSerName val="0"/>
          <c:showPercent val="0"/>
          <c:showBubbleSize val="0"/>
        </c:dLbls>
        <c:smooth val="0"/>
        <c:axId val="478720048"/>
        <c:axId val="478712504"/>
      </c:lineChart>
      <c:catAx>
        <c:axId val="478720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8712504"/>
        <c:crosses val="autoZero"/>
        <c:auto val="1"/>
        <c:lblAlgn val="ctr"/>
        <c:lblOffset val="100"/>
        <c:noMultiLvlLbl val="0"/>
      </c:catAx>
      <c:valAx>
        <c:axId val="478712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8720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b="1" noProof="0" dirty="0"/>
              <a:t>Queries per month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Tervishoiutöötajad</c:v>
          </c:tx>
          <c:spPr>
            <a:ln w="28575" cap="rnd">
              <a:solidFill>
                <a:srgbClr val="FF0000"/>
              </a:solidFill>
              <a:round/>
            </a:ln>
            <a:effectLst/>
          </c:spPr>
          <c:marker>
            <c:symbol val="none"/>
          </c:marker>
          <c:dPt>
            <c:idx val="148"/>
            <c:marker>
              <c:symbol val="none"/>
            </c:marker>
            <c:bubble3D val="0"/>
            <c:spPr>
              <a:ln w="28575" cap="rnd">
                <a:solidFill>
                  <a:srgbClr val="FF0000"/>
                </a:solidFill>
                <a:round/>
              </a:ln>
              <a:effectLst/>
            </c:spPr>
            <c:extLst>
              <c:ext xmlns:c16="http://schemas.microsoft.com/office/drawing/2014/chart" uri="{C3380CC4-5D6E-409C-BE32-E72D297353CC}">
                <c16:uniqueId val="{00000001-468B-488C-9FCE-BE9026AFF89D}"/>
              </c:ext>
            </c:extLst>
          </c:dPt>
          <c:cat>
            <c:strRef>
              <c:f>Leht1!$A$2:$A$154</c:f>
              <c:strCache>
                <c:ptCount val="153"/>
                <c:pt idx="0">
                  <c:v>2009.01</c:v>
                </c:pt>
                <c:pt idx="1">
                  <c:v>2009.02</c:v>
                </c:pt>
                <c:pt idx="2">
                  <c:v>2009.03</c:v>
                </c:pt>
                <c:pt idx="3">
                  <c:v>2009.04</c:v>
                </c:pt>
                <c:pt idx="4">
                  <c:v>2009.05</c:v>
                </c:pt>
                <c:pt idx="5">
                  <c:v>2009.06</c:v>
                </c:pt>
                <c:pt idx="6">
                  <c:v>2009.07</c:v>
                </c:pt>
                <c:pt idx="7">
                  <c:v>2009.08</c:v>
                </c:pt>
                <c:pt idx="8">
                  <c:v>2009.09</c:v>
                </c:pt>
                <c:pt idx="9">
                  <c:v>2009.10</c:v>
                </c:pt>
                <c:pt idx="10">
                  <c:v>2009.11</c:v>
                </c:pt>
                <c:pt idx="11">
                  <c:v>2009.12</c:v>
                </c:pt>
                <c:pt idx="12">
                  <c:v>2010.01</c:v>
                </c:pt>
                <c:pt idx="13">
                  <c:v>2010.02</c:v>
                </c:pt>
                <c:pt idx="14">
                  <c:v>2010.03</c:v>
                </c:pt>
                <c:pt idx="15">
                  <c:v>2010.04</c:v>
                </c:pt>
                <c:pt idx="16">
                  <c:v>2010.05</c:v>
                </c:pt>
                <c:pt idx="17">
                  <c:v>2010.06</c:v>
                </c:pt>
                <c:pt idx="18">
                  <c:v>2010.07</c:v>
                </c:pt>
                <c:pt idx="19">
                  <c:v>2010.08</c:v>
                </c:pt>
                <c:pt idx="20">
                  <c:v>2010.09</c:v>
                </c:pt>
                <c:pt idx="21">
                  <c:v>2010.10</c:v>
                </c:pt>
                <c:pt idx="22">
                  <c:v>2010.11</c:v>
                </c:pt>
                <c:pt idx="23">
                  <c:v>2010.12</c:v>
                </c:pt>
                <c:pt idx="24">
                  <c:v>2011.01</c:v>
                </c:pt>
                <c:pt idx="25">
                  <c:v>2011.02</c:v>
                </c:pt>
                <c:pt idx="26">
                  <c:v>2011.03</c:v>
                </c:pt>
                <c:pt idx="27">
                  <c:v>2011.04</c:v>
                </c:pt>
                <c:pt idx="28">
                  <c:v>2011.05</c:v>
                </c:pt>
                <c:pt idx="29">
                  <c:v>2011.06</c:v>
                </c:pt>
                <c:pt idx="30">
                  <c:v>2011.07</c:v>
                </c:pt>
                <c:pt idx="31">
                  <c:v>2011.08</c:v>
                </c:pt>
                <c:pt idx="32">
                  <c:v>2011.09</c:v>
                </c:pt>
                <c:pt idx="33">
                  <c:v>2011.10</c:v>
                </c:pt>
                <c:pt idx="34">
                  <c:v>2011.11</c:v>
                </c:pt>
                <c:pt idx="35">
                  <c:v>2011.12</c:v>
                </c:pt>
                <c:pt idx="36">
                  <c:v>2012.01</c:v>
                </c:pt>
                <c:pt idx="37">
                  <c:v>2012.02</c:v>
                </c:pt>
                <c:pt idx="38">
                  <c:v>2012.03</c:v>
                </c:pt>
                <c:pt idx="39">
                  <c:v>2012.04</c:v>
                </c:pt>
                <c:pt idx="40">
                  <c:v>2012.05</c:v>
                </c:pt>
                <c:pt idx="41">
                  <c:v>2012.06</c:v>
                </c:pt>
                <c:pt idx="42">
                  <c:v>2012.07</c:v>
                </c:pt>
                <c:pt idx="43">
                  <c:v>2012.08</c:v>
                </c:pt>
                <c:pt idx="44">
                  <c:v>2012.09</c:v>
                </c:pt>
                <c:pt idx="45">
                  <c:v>2012.10</c:v>
                </c:pt>
                <c:pt idx="46">
                  <c:v>2012.11</c:v>
                </c:pt>
                <c:pt idx="47">
                  <c:v>2012.12</c:v>
                </c:pt>
                <c:pt idx="48">
                  <c:v>2013.01</c:v>
                </c:pt>
                <c:pt idx="49">
                  <c:v>2013.02</c:v>
                </c:pt>
                <c:pt idx="50">
                  <c:v>2013.03</c:v>
                </c:pt>
                <c:pt idx="51">
                  <c:v>2013.04</c:v>
                </c:pt>
                <c:pt idx="52">
                  <c:v>2013.05</c:v>
                </c:pt>
                <c:pt idx="53">
                  <c:v>2013.06</c:v>
                </c:pt>
                <c:pt idx="54">
                  <c:v>2013.07</c:v>
                </c:pt>
                <c:pt idx="55">
                  <c:v>2013.08</c:v>
                </c:pt>
                <c:pt idx="56">
                  <c:v>2013.09</c:v>
                </c:pt>
                <c:pt idx="57">
                  <c:v>2013.10</c:v>
                </c:pt>
                <c:pt idx="58">
                  <c:v>2013.11</c:v>
                </c:pt>
                <c:pt idx="59">
                  <c:v>2013.12</c:v>
                </c:pt>
                <c:pt idx="60">
                  <c:v>2014.01</c:v>
                </c:pt>
                <c:pt idx="61">
                  <c:v>2014.02</c:v>
                </c:pt>
                <c:pt idx="62">
                  <c:v>2014.03</c:v>
                </c:pt>
                <c:pt idx="63">
                  <c:v>2014.04</c:v>
                </c:pt>
                <c:pt idx="64">
                  <c:v>2014.05</c:v>
                </c:pt>
                <c:pt idx="65">
                  <c:v>2014.06</c:v>
                </c:pt>
                <c:pt idx="66">
                  <c:v>2014.07</c:v>
                </c:pt>
                <c:pt idx="67">
                  <c:v>2014.08</c:v>
                </c:pt>
                <c:pt idx="68">
                  <c:v>2014.09</c:v>
                </c:pt>
                <c:pt idx="69">
                  <c:v>2014.10</c:v>
                </c:pt>
                <c:pt idx="70">
                  <c:v>2014.11</c:v>
                </c:pt>
                <c:pt idx="71">
                  <c:v>2014.12</c:v>
                </c:pt>
                <c:pt idx="72">
                  <c:v>2015.01</c:v>
                </c:pt>
                <c:pt idx="73">
                  <c:v>2015.02</c:v>
                </c:pt>
                <c:pt idx="74">
                  <c:v>2015.03</c:v>
                </c:pt>
                <c:pt idx="75">
                  <c:v>2015.04</c:v>
                </c:pt>
                <c:pt idx="76">
                  <c:v>2015.05</c:v>
                </c:pt>
                <c:pt idx="77">
                  <c:v>2015.06</c:v>
                </c:pt>
                <c:pt idx="78">
                  <c:v>2015.07</c:v>
                </c:pt>
                <c:pt idx="79">
                  <c:v>2015.08</c:v>
                </c:pt>
                <c:pt idx="80">
                  <c:v>2015.09</c:v>
                </c:pt>
                <c:pt idx="81">
                  <c:v>2015.10</c:v>
                </c:pt>
                <c:pt idx="82">
                  <c:v>2015.11</c:v>
                </c:pt>
                <c:pt idx="83">
                  <c:v>2015.12</c:v>
                </c:pt>
                <c:pt idx="84">
                  <c:v>2016.01</c:v>
                </c:pt>
                <c:pt idx="85">
                  <c:v>2016.02</c:v>
                </c:pt>
                <c:pt idx="86">
                  <c:v>2016.03</c:v>
                </c:pt>
                <c:pt idx="87">
                  <c:v>2016.04</c:v>
                </c:pt>
                <c:pt idx="88">
                  <c:v>2016.05</c:v>
                </c:pt>
                <c:pt idx="89">
                  <c:v>2016.06</c:v>
                </c:pt>
                <c:pt idx="90">
                  <c:v>2016.07</c:v>
                </c:pt>
                <c:pt idx="91">
                  <c:v>2016.08</c:v>
                </c:pt>
                <c:pt idx="92">
                  <c:v>2016.09</c:v>
                </c:pt>
                <c:pt idx="93">
                  <c:v>2016.10</c:v>
                </c:pt>
                <c:pt idx="94">
                  <c:v>2016.11</c:v>
                </c:pt>
                <c:pt idx="95">
                  <c:v>2016.12</c:v>
                </c:pt>
                <c:pt idx="96">
                  <c:v>2017.01</c:v>
                </c:pt>
                <c:pt idx="97">
                  <c:v>2017.02</c:v>
                </c:pt>
                <c:pt idx="98">
                  <c:v>2017.03</c:v>
                </c:pt>
                <c:pt idx="99">
                  <c:v>2017.04</c:v>
                </c:pt>
                <c:pt idx="100">
                  <c:v>2017.05</c:v>
                </c:pt>
                <c:pt idx="101">
                  <c:v>2017.06</c:v>
                </c:pt>
                <c:pt idx="102">
                  <c:v>2017.07</c:v>
                </c:pt>
                <c:pt idx="103">
                  <c:v>2017.08</c:v>
                </c:pt>
                <c:pt idx="104">
                  <c:v>2017.09</c:v>
                </c:pt>
                <c:pt idx="105">
                  <c:v>2017.10</c:v>
                </c:pt>
                <c:pt idx="106">
                  <c:v>2017.11</c:v>
                </c:pt>
                <c:pt idx="107">
                  <c:v>2017.12</c:v>
                </c:pt>
                <c:pt idx="108">
                  <c:v>2018.01</c:v>
                </c:pt>
                <c:pt idx="109">
                  <c:v>2018.02</c:v>
                </c:pt>
                <c:pt idx="110">
                  <c:v>2018.03</c:v>
                </c:pt>
                <c:pt idx="111">
                  <c:v>2018.04</c:v>
                </c:pt>
                <c:pt idx="112">
                  <c:v>2018.05</c:v>
                </c:pt>
                <c:pt idx="113">
                  <c:v>2018.06</c:v>
                </c:pt>
                <c:pt idx="114">
                  <c:v>2018.07</c:v>
                </c:pt>
                <c:pt idx="115">
                  <c:v>2018.08</c:v>
                </c:pt>
                <c:pt idx="116">
                  <c:v>2018.09</c:v>
                </c:pt>
                <c:pt idx="117">
                  <c:v>2018.10</c:v>
                </c:pt>
                <c:pt idx="118">
                  <c:v>2018.11</c:v>
                </c:pt>
                <c:pt idx="119">
                  <c:v>2018.12</c:v>
                </c:pt>
                <c:pt idx="120">
                  <c:v>2019.01</c:v>
                </c:pt>
                <c:pt idx="121">
                  <c:v>2019.02</c:v>
                </c:pt>
                <c:pt idx="122">
                  <c:v>2019.03</c:v>
                </c:pt>
                <c:pt idx="123">
                  <c:v>2019.04</c:v>
                </c:pt>
                <c:pt idx="124">
                  <c:v>2019.05</c:v>
                </c:pt>
                <c:pt idx="125">
                  <c:v>2019.06</c:v>
                </c:pt>
                <c:pt idx="126">
                  <c:v>2019.07</c:v>
                </c:pt>
                <c:pt idx="127">
                  <c:v>2019.08</c:v>
                </c:pt>
                <c:pt idx="128">
                  <c:v>2019.09</c:v>
                </c:pt>
                <c:pt idx="129">
                  <c:v>2019.10</c:v>
                </c:pt>
                <c:pt idx="130">
                  <c:v>2019.11</c:v>
                </c:pt>
                <c:pt idx="131">
                  <c:v>2019.12</c:v>
                </c:pt>
                <c:pt idx="132">
                  <c:v>2020.01</c:v>
                </c:pt>
                <c:pt idx="133">
                  <c:v>2020.02</c:v>
                </c:pt>
                <c:pt idx="134">
                  <c:v>2020.03</c:v>
                </c:pt>
                <c:pt idx="135">
                  <c:v>2020.04</c:v>
                </c:pt>
                <c:pt idx="136">
                  <c:v>2020.05</c:v>
                </c:pt>
                <c:pt idx="137">
                  <c:v>2020.06</c:v>
                </c:pt>
                <c:pt idx="138">
                  <c:v>2020.07</c:v>
                </c:pt>
                <c:pt idx="139">
                  <c:v>2020.08</c:v>
                </c:pt>
                <c:pt idx="140">
                  <c:v>2020.09</c:v>
                </c:pt>
                <c:pt idx="141">
                  <c:v>2020.10</c:v>
                </c:pt>
                <c:pt idx="142">
                  <c:v>2020.11</c:v>
                </c:pt>
                <c:pt idx="143">
                  <c:v>2020.12</c:v>
                </c:pt>
                <c:pt idx="144">
                  <c:v>2021.01</c:v>
                </c:pt>
                <c:pt idx="145">
                  <c:v>2021.02</c:v>
                </c:pt>
                <c:pt idx="146">
                  <c:v>2021.03</c:v>
                </c:pt>
                <c:pt idx="147">
                  <c:v>2021.04</c:v>
                </c:pt>
                <c:pt idx="148">
                  <c:v>2021.05</c:v>
                </c:pt>
                <c:pt idx="149">
                  <c:v>2021.06</c:v>
                </c:pt>
                <c:pt idx="150">
                  <c:v>2021.07</c:v>
                </c:pt>
                <c:pt idx="151">
                  <c:v>2021.08</c:v>
                </c:pt>
                <c:pt idx="152">
                  <c:v>2021.09</c:v>
                </c:pt>
              </c:strCache>
            </c:strRef>
          </c:cat>
          <c:val>
            <c:numRef>
              <c:f>Leht1!$B$2:$B$154</c:f>
              <c:numCache>
                <c:formatCode>#,##0</c:formatCode>
                <c:ptCount val="153"/>
                <c:pt idx="0">
                  <c:v>55</c:v>
                </c:pt>
                <c:pt idx="1">
                  <c:v>218</c:v>
                </c:pt>
                <c:pt idx="2">
                  <c:v>1170</c:v>
                </c:pt>
                <c:pt idx="3">
                  <c:v>1231</c:v>
                </c:pt>
                <c:pt idx="4">
                  <c:v>1219</c:v>
                </c:pt>
                <c:pt idx="5">
                  <c:v>1255</c:v>
                </c:pt>
                <c:pt idx="6">
                  <c:v>1402</c:v>
                </c:pt>
                <c:pt idx="7">
                  <c:v>1256</c:v>
                </c:pt>
                <c:pt idx="8">
                  <c:v>1949</c:v>
                </c:pt>
                <c:pt idx="9">
                  <c:v>3009</c:v>
                </c:pt>
                <c:pt idx="10">
                  <c:v>2840</c:v>
                </c:pt>
                <c:pt idx="11">
                  <c:v>3070</c:v>
                </c:pt>
                <c:pt idx="12">
                  <c:v>5299</c:v>
                </c:pt>
                <c:pt idx="13">
                  <c:v>11190</c:v>
                </c:pt>
                <c:pt idx="14">
                  <c:v>14304</c:v>
                </c:pt>
                <c:pt idx="15">
                  <c:v>12824</c:v>
                </c:pt>
                <c:pt idx="16">
                  <c:v>13180</c:v>
                </c:pt>
                <c:pt idx="17">
                  <c:v>13616</c:v>
                </c:pt>
                <c:pt idx="18">
                  <c:v>13127</c:v>
                </c:pt>
                <c:pt idx="19">
                  <c:v>18567</c:v>
                </c:pt>
                <c:pt idx="20">
                  <c:v>27139</c:v>
                </c:pt>
                <c:pt idx="21">
                  <c:v>31540</c:v>
                </c:pt>
                <c:pt idx="22">
                  <c:v>38562</c:v>
                </c:pt>
                <c:pt idx="23">
                  <c:v>39705</c:v>
                </c:pt>
                <c:pt idx="24">
                  <c:v>43330</c:v>
                </c:pt>
                <c:pt idx="25">
                  <c:v>42621</c:v>
                </c:pt>
                <c:pt idx="26">
                  <c:v>57479</c:v>
                </c:pt>
                <c:pt idx="27">
                  <c:v>52549</c:v>
                </c:pt>
                <c:pt idx="28">
                  <c:v>66174</c:v>
                </c:pt>
                <c:pt idx="29">
                  <c:v>57352</c:v>
                </c:pt>
                <c:pt idx="30">
                  <c:v>53241</c:v>
                </c:pt>
                <c:pt idx="31">
                  <c:v>68738</c:v>
                </c:pt>
                <c:pt idx="32">
                  <c:v>80166</c:v>
                </c:pt>
                <c:pt idx="33">
                  <c:v>87478</c:v>
                </c:pt>
                <c:pt idx="34">
                  <c:v>102138</c:v>
                </c:pt>
                <c:pt idx="35">
                  <c:v>106877</c:v>
                </c:pt>
                <c:pt idx="36">
                  <c:v>122062</c:v>
                </c:pt>
                <c:pt idx="37">
                  <c:v>116149</c:v>
                </c:pt>
                <c:pt idx="38">
                  <c:v>138516</c:v>
                </c:pt>
                <c:pt idx="39">
                  <c:v>113101</c:v>
                </c:pt>
                <c:pt idx="40">
                  <c:v>126899</c:v>
                </c:pt>
                <c:pt idx="41">
                  <c:v>176507</c:v>
                </c:pt>
                <c:pt idx="42">
                  <c:v>104448</c:v>
                </c:pt>
                <c:pt idx="43">
                  <c:v>118774</c:v>
                </c:pt>
                <c:pt idx="44">
                  <c:v>138508</c:v>
                </c:pt>
                <c:pt idx="45">
                  <c:v>162031</c:v>
                </c:pt>
                <c:pt idx="46">
                  <c:v>182660</c:v>
                </c:pt>
                <c:pt idx="47">
                  <c:v>150482</c:v>
                </c:pt>
                <c:pt idx="48">
                  <c:v>181222</c:v>
                </c:pt>
                <c:pt idx="49">
                  <c:v>164550</c:v>
                </c:pt>
                <c:pt idx="50">
                  <c:v>175575</c:v>
                </c:pt>
                <c:pt idx="51">
                  <c:v>203453</c:v>
                </c:pt>
                <c:pt idx="52">
                  <c:v>210287</c:v>
                </c:pt>
                <c:pt idx="53">
                  <c:v>166079</c:v>
                </c:pt>
                <c:pt idx="54">
                  <c:v>167919</c:v>
                </c:pt>
                <c:pt idx="55">
                  <c:v>172584</c:v>
                </c:pt>
                <c:pt idx="56">
                  <c:v>225928</c:v>
                </c:pt>
                <c:pt idx="57">
                  <c:v>264568</c:v>
                </c:pt>
                <c:pt idx="58">
                  <c:v>265512</c:v>
                </c:pt>
                <c:pt idx="59">
                  <c:v>225263</c:v>
                </c:pt>
                <c:pt idx="60">
                  <c:v>286159</c:v>
                </c:pt>
                <c:pt idx="61">
                  <c:v>277301</c:v>
                </c:pt>
                <c:pt idx="62">
                  <c:v>322684</c:v>
                </c:pt>
                <c:pt idx="63">
                  <c:v>352094</c:v>
                </c:pt>
                <c:pt idx="64">
                  <c:v>370745</c:v>
                </c:pt>
                <c:pt idx="65">
                  <c:v>336747</c:v>
                </c:pt>
                <c:pt idx="66">
                  <c:v>307565</c:v>
                </c:pt>
                <c:pt idx="67">
                  <c:v>309402</c:v>
                </c:pt>
                <c:pt idx="68">
                  <c:v>428007</c:v>
                </c:pt>
                <c:pt idx="69">
                  <c:v>491495</c:v>
                </c:pt>
                <c:pt idx="70">
                  <c:v>503120</c:v>
                </c:pt>
                <c:pt idx="71">
                  <c:v>471152</c:v>
                </c:pt>
                <c:pt idx="72">
                  <c:v>569870</c:v>
                </c:pt>
                <c:pt idx="73">
                  <c:v>541962</c:v>
                </c:pt>
                <c:pt idx="74">
                  <c:v>669558</c:v>
                </c:pt>
                <c:pt idx="75">
                  <c:v>681450</c:v>
                </c:pt>
                <c:pt idx="76">
                  <c:v>647779</c:v>
                </c:pt>
                <c:pt idx="77">
                  <c:v>600130</c:v>
                </c:pt>
                <c:pt idx="78">
                  <c:v>627209</c:v>
                </c:pt>
                <c:pt idx="79">
                  <c:v>576207</c:v>
                </c:pt>
                <c:pt idx="80">
                  <c:v>764297</c:v>
                </c:pt>
                <c:pt idx="81">
                  <c:v>796566</c:v>
                </c:pt>
                <c:pt idx="82">
                  <c:v>803218</c:v>
                </c:pt>
                <c:pt idx="83">
                  <c:v>800000</c:v>
                </c:pt>
                <c:pt idx="84">
                  <c:v>811160</c:v>
                </c:pt>
                <c:pt idx="85">
                  <c:v>843111</c:v>
                </c:pt>
                <c:pt idx="86">
                  <c:v>942091</c:v>
                </c:pt>
                <c:pt idx="87">
                  <c:v>917225</c:v>
                </c:pt>
                <c:pt idx="88">
                  <c:v>943647</c:v>
                </c:pt>
                <c:pt idx="89">
                  <c:v>817129</c:v>
                </c:pt>
                <c:pt idx="90">
                  <c:v>709507</c:v>
                </c:pt>
                <c:pt idx="91">
                  <c:v>873574</c:v>
                </c:pt>
                <c:pt idx="92">
                  <c:v>1009291</c:v>
                </c:pt>
                <c:pt idx="93">
                  <c:v>1061660</c:v>
                </c:pt>
                <c:pt idx="94">
                  <c:v>1220963</c:v>
                </c:pt>
                <c:pt idx="95">
                  <c:v>1087560</c:v>
                </c:pt>
                <c:pt idx="96">
                  <c:v>1249638</c:v>
                </c:pt>
                <c:pt idx="97">
                  <c:v>1128929</c:v>
                </c:pt>
                <c:pt idx="98">
                  <c:v>1357140</c:v>
                </c:pt>
                <c:pt idx="99">
                  <c:v>1200948</c:v>
                </c:pt>
                <c:pt idx="100">
                  <c:v>1359823</c:v>
                </c:pt>
                <c:pt idx="101">
                  <c:v>1412799</c:v>
                </c:pt>
                <c:pt idx="102">
                  <c:v>1284370</c:v>
                </c:pt>
                <c:pt idx="103">
                  <c:v>1471918</c:v>
                </c:pt>
                <c:pt idx="104">
                  <c:v>1619446</c:v>
                </c:pt>
                <c:pt idx="105">
                  <c:v>1751405</c:v>
                </c:pt>
                <c:pt idx="106">
                  <c:v>1768656</c:v>
                </c:pt>
                <c:pt idx="107">
                  <c:v>1573635</c:v>
                </c:pt>
                <c:pt idx="108">
                  <c:v>1729539</c:v>
                </c:pt>
                <c:pt idx="109">
                  <c:v>1196652</c:v>
                </c:pt>
                <c:pt idx="110">
                  <c:v>2209348</c:v>
                </c:pt>
                <c:pt idx="111">
                  <c:v>2394606</c:v>
                </c:pt>
                <c:pt idx="112">
                  <c:v>2074027</c:v>
                </c:pt>
                <c:pt idx="113">
                  <c:v>1870930</c:v>
                </c:pt>
                <c:pt idx="114">
                  <c:v>1752297</c:v>
                </c:pt>
                <c:pt idx="115">
                  <c:v>1931199</c:v>
                </c:pt>
                <c:pt idx="116">
                  <c:v>2033324</c:v>
                </c:pt>
                <c:pt idx="117">
                  <c:v>2251091</c:v>
                </c:pt>
                <c:pt idx="118">
                  <c:v>2248259</c:v>
                </c:pt>
                <c:pt idx="119">
                  <c:v>2024570</c:v>
                </c:pt>
                <c:pt idx="120">
                  <c:v>2274287</c:v>
                </c:pt>
                <c:pt idx="121">
                  <c:v>1760190</c:v>
                </c:pt>
                <c:pt idx="122">
                  <c:v>1871954</c:v>
                </c:pt>
                <c:pt idx="123">
                  <c:v>1938117</c:v>
                </c:pt>
                <c:pt idx="124">
                  <c:v>2040244</c:v>
                </c:pt>
                <c:pt idx="125">
                  <c:v>1826976</c:v>
                </c:pt>
                <c:pt idx="126">
                  <c:v>1931482</c:v>
                </c:pt>
                <c:pt idx="127">
                  <c:v>1945545</c:v>
                </c:pt>
                <c:pt idx="128">
                  <c:v>2071705</c:v>
                </c:pt>
                <c:pt idx="129">
                  <c:v>2286714</c:v>
                </c:pt>
                <c:pt idx="130">
                  <c:v>2222976</c:v>
                </c:pt>
                <c:pt idx="131">
                  <c:v>2069117</c:v>
                </c:pt>
                <c:pt idx="132">
                  <c:v>2270438</c:v>
                </c:pt>
                <c:pt idx="133">
                  <c:v>2026566</c:v>
                </c:pt>
                <c:pt idx="134">
                  <c:v>1996224</c:v>
                </c:pt>
                <c:pt idx="135">
                  <c:v>1980108</c:v>
                </c:pt>
                <c:pt idx="136">
                  <c:v>2817293</c:v>
                </c:pt>
                <c:pt idx="137">
                  <c:v>2524956</c:v>
                </c:pt>
                <c:pt idx="138">
                  <c:v>2458266</c:v>
                </c:pt>
                <c:pt idx="139">
                  <c:v>2529005</c:v>
                </c:pt>
                <c:pt idx="140">
                  <c:v>2921085</c:v>
                </c:pt>
                <c:pt idx="141">
                  <c:v>3653226</c:v>
                </c:pt>
                <c:pt idx="142">
                  <c:v>3870062</c:v>
                </c:pt>
                <c:pt idx="143">
                  <c:v>4451786</c:v>
                </c:pt>
                <c:pt idx="144">
                  <c:v>3593746</c:v>
                </c:pt>
                <c:pt idx="145">
                  <c:v>3649476</c:v>
                </c:pt>
                <c:pt idx="146">
                  <c:v>4247144</c:v>
                </c:pt>
                <c:pt idx="147">
                  <c:v>7697479</c:v>
                </c:pt>
                <c:pt idx="148">
                  <c:v>6073988</c:v>
                </c:pt>
                <c:pt idx="149">
                  <c:v>5023944</c:v>
                </c:pt>
                <c:pt idx="150">
                  <c:v>5287145</c:v>
                </c:pt>
                <c:pt idx="151">
                  <c:v>5578501</c:v>
                </c:pt>
                <c:pt idx="152">
                  <c:v>5411578</c:v>
                </c:pt>
              </c:numCache>
            </c:numRef>
          </c:val>
          <c:smooth val="0"/>
          <c:extLst>
            <c:ext xmlns:c16="http://schemas.microsoft.com/office/drawing/2014/chart" uri="{C3380CC4-5D6E-409C-BE32-E72D297353CC}">
              <c16:uniqueId val="{00000002-468B-488C-9FCE-BE9026AFF89D}"/>
            </c:ext>
          </c:extLst>
        </c:ser>
        <c:ser>
          <c:idx val="1"/>
          <c:order val="1"/>
          <c:tx>
            <c:v>Patsiendiportaal</c:v>
          </c:tx>
          <c:spPr>
            <a:ln w="28575" cap="rnd">
              <a:solidFill>
                <a:srgbClr val="0000FF"/>
              </a:solidFill>
              <a:round/>
            </a:ln>
            <a:effectLst/>
          </c:spPr>
          <c:marker>
            <c:symbol val="none"/>
          </c:marker>
          <c:cat>
            <c:strRef>
              <c:f>Leht1!$A$2:$A$154</c:f>
              <c:strCache>
                <c:ptCount val="153"/>
                <c:pt idx="0">
                  <c:v>2009.01</c:v>
                </c:pt>
                <c:pt idx="1">
                  <c:v>2009.02</c:v>
                </c:pt>
                <c:pt idx="2">
                  <c:v>2009.03</c:v>
                </c:pt>
                <c:pt idx="3">
                  <c:v>2009.04</c:v>
                </c:pt>
                <c:pt idx="4">
                  <c:v>2009.05</c:v>
                </c:pt>
                <c:pt idx="5">
                  <c:v>2009.06</c:v>
                </c:pt>
                <c:pt idx="6">
                  <c:v>2009.07</c:v>
                </c:pt>
                <c:pt idx="7">
                  <c:v>2009.08</c:v>
                </c:pt>
                <c:pt idx="8">
                  <c:v>2009.09</c:v>
                </c:pt>
                <c:pt idx="9">
                  <c:v>2009.10</c:v>
                </c:pt>
                <c:pt idx="10">
                  <c:v>2009.11</c:v>
                </c:pt>
                <c:pt idx="11">
                  <c:v>2009.12</c:v>
                </c:pt>
                <c:pt idx="12">
                  <c:v>2010.01</c:v>
                </c:pt>
                <c:pt idx="13">
                  <c:v>2010.02</c:v>
                </c:pt>
                <c:pt idx="14">
                  <c:v>2010.03</c:v>
                </c:pt>
                <c:pt idx="15">
                  <c:v>2010.04</c:v>
                </c:pt>
                <c:pt idx="16">
                  <c:v>2010.05</c:v>
                </c:pt>
                <c:pt idx="17">
                  <c:v>2010.06</c:v>
                </c:pt>
                <c:pt idx="18">
                  <c:v>2010.07</c:v>
                </c:pt>
                <c:pt idx="19">
                  <c:v>2010.08</c:v>
                </c:pt>
                <c:pt idx="20">
                  <c:v>2010.09</c:v>
                </c:pt>
                <c:pt idx="21">
                  <c:v>2010.10</c:v>
                </c:pt>
                <c:pt idx="22">
                  <c:v>2010.11</c:v>
                </c:pt>
                <c:pt idx="23">
                  <c:v>2010.12</c:v>
                </c:pt>
                <c:pt idx="24">
                  <c:v>2011.01</c:v>
                </c:pt>
                <c:pt idx="25">
                  <c:v>2011.02</c:v>
                </c:pt>
                <c:pt idx="26">
                  <c:v>2011.03</c:v>
                </c:pt>
                <c:pt idx="27">
                  <c:v>2011.04</c:v>
                </c:pt>
                <c:pt idx="28">
                  <c:v>2011.05</c:v>
                </c:pt>
                <c:pt idx="29">
                  <c:v>2011.06</c:v>
                </c:pt>
                <c:pt idx="30">
                  <c:v>2011.07</c:v>
                </c:pt>
                <c:pt idx="31">
                  <c:v>2011.08</c:v>
                </c:pt>
                <c:pt idx="32">
                  <c:v>2011.09</c:v>
                </c:pt>
                <c:pt idx="33">
                  <c:v>2011.10</c:v>
                </c:pt>
                <c:pt idx="34">
                  <c:v>2011.11</c:v>
                </c:pt>
                <c:pt idx="35">
                  <c:v>2011.12</c:v>
                </c:pt>
                <c:pt idx="36">
                  <c:v>2012.01</c:v>
                </c:pt>
                <c:pt idx="37">
                  <c:v>2012.02</c:v>
                </c:pt>
                <c:pt idx="38">
                  <c:v>2012.03</c:v>
                </c:pt>
                <c:pt idx="39">
                  <c:v>2012.04</c:v>
                </c:pt>
                <c:pt idx="40">
                  <c:v>2012.05</c:v>
                </c:pt>
                <c:pt idx="41">
                  <c:v>2012.06</c:v>
                </c:pt>
                <c:pt idx="42">
                  <c:v>2012.07</c:v>
                </c:pt>
                <c:pt idx="43">
                  <c:v>2012.08</c:v>
                </c:pt>
                <c:pt idx="44">
                  <c:v>2012.09</c:v>
                </c:pt>
                <c:pt idx="45">
                  <c:v>2012.10</c:v>
                </c:pt>
                <c:pt idx="46">
                  <c:v>2012.11</c:v>
                </c:pt>
                <c:pt idx="47">
                  <c:v>2012.12</c:v>
                </c:pt>
                <c:pt idx="48">
                  <c:v>2013.01</c:v>
                </c:pt>
                <c:pt idx="49">
                  <c:v>2013.02</c:v>
                </c:pt>
                <c:pt idx="50">
                  <c:v>2013.03</c:v>
                </c:pt>
                <c:pt idx="51">
                  <c:v>2013.04</c:v>
                </c:pt>
                <c:pt idx="52">
                  <c:v>2013.05</c:v>
                </c:pt>
                <c:pt idx="53">
                  <c:v>2013.06</c:v>
                </c:pt>
                <c:pt idx="54">
                  <c:v>2013.07</c:v>
                </c:pt>
                <c:pt idx="55">
                  <c:v>2013.08</c:v>
                </c:pt>
                <c:pt idx="56">
                  <c:v>2013.09</c:v>
                </c:pt>
                <c:pt idx="57">
                  <c:v>2013.10</c:v>
                </c:pt>
                <c:pt idx="58">
                  <c:v>2013.11</c:v>
                </c:pt>
                <c:pt idx="59">
                  <c:v>2013.12</c:v>
                </c:pt>
                <c:pt idx="60">
                  <c:v>2014.01</c:v>
                </c:pt>
                <c:pt idx="61">
                  <c:v>2014.02</c:v>
                </c:pt>
                <c:pt idx="62">
                  <c:v>2014.03</c:v>
                </c:pt>
                <c:pt idx="63">
                  <c:v>2014.04</c:v>
                </c:pt>
                <c:pt idx="64">
                  <c:v>2014.05</c:v>
                </c:pt>
                <c:pt idx="65">
                  <c:v>2014.06</c:v>
                </c:pt>
                <c:pt idx="66">
                  <c:v>2014.07</c:v>
                </c:pt>
                <c:pt idx="67">
                  <c:v>2014.08</c:v>
                </c:pt>
                <c:pt idx="68">
                  <c:v>2014.09</c:v>
                </c:pt>
                <c:pt idx="69">
                  <c:v>2014.10</c:v>
                </c:pt>
                <c:pt idx="70">
                  <c:v>2014.11</c:v>
                </c:pt>
                <c:pt idx="71">
                  <c:v>2014.12</c:v>
                </c:pt>
                <c:pt idx="72">
                  <c:v>2015.01</c:v>
                </c:pt>
                <c:pt idx="73">
                  <c:v>2015.02</c:v>
                </c:pt>
                <c:pt idx="74">
                  <c:v>2015.03</c:v>
                </c:pt>
                <c:pt idx="75">
                  <c:v>2015.04</c:v>
                </c:pt>
                <c:pt idx="76">
                  <c:v>2015.05</c:v>
                </c:pt>
                <c:pt idx="77">
                  <c:v>2015.06</c:v>
                </c:pt>
                <c:pt idx="78">
                  <c:v>2015.07</c:v>
                </c:pt>
                <c:pt idx="79">
                  <c:v>2015.08</c:v>
                </c:pt>
                <c:pt idx="80">
                  <c:v>2015.09</c:v>
                </c:pt>
                <c:pt idx="81">
                  <c:v>2015.10</c:v>
                </c:pt>
                <c:pt idx="82">
                  <c:v>2015.11</c:v>
                </c:pt>
                <c:pt idx="83">
                  <c:v>2015.12</c:v>
                </c:pt>
                <c:pt idx="84">
                  <c:v>2016.01</c:v>
                </c:pt>
                <c:pt idx="85">
                  <c:v>2016.02</c:v>
                </c:pt>
                <c:pt idx="86">
                  <c:v>2016.03</c:v>
                </c:pt>
                <c:pt idx="87">
                  <c:v>2016.04</c:v>
                </c:pt>
                <c:pt idx="88">
                  <c:v>2016.05</c:v>
                </c:pt>
                <c:pt idx="89">
                  <c:v>2016.06</c:v>
                </c:pt>
                <c:pt idx="90">
                  <c:v>2016.07</c:v>
                </c:pt>
                <c:pt idx="91">
                  <c:v>2016.08</c:v>
                </c:pt>
                <c:pt idx="92">
                  <c:v>2016.09</c:v>
                </c:pt>
                <c:pt idx="93">
                  <c:v>2016.10</c:v>
                </c:pt>
                <c:pt idx="94">
                  <c:v>2016.11</c:v>
                </c:pt>
                <c:pt idx="95">
                  <c:v>2016.12</c:v>
                </c:pt>
                <c:pt idx="96">
                  <c:v>2017.01</c:v>
                </c:pt>
                <c:pt idx="97">
                  <c:v>2017.02</c:v>
                </c:pt>
                <c:pt idx="98">
                  <c:v>2017.03</c:v>
                </c:pt>
                <c:pt idx="99">
                  <c:v>2017.04</c:v>
                </c:pt>
                <c:pt idx="100">
                  <c:v>2017.05</c:v>
                </c:pt>
                <c:pt idx="101">
                  <c:v>2017.06</c:v>
                </c:pt>
                <c:pt idx="102">
                  <c:v>2017.07</c:v>
                </c:pt>
                <c:pt idx="103">
                  <c:v>2017.08</c:v>
                </c:pt>
                <c:pt idx="104">
                  <c:v>2017.09</c:v>
                </c:pt>
                <c:pt idx="105">
                  <c:v>2017.10</c:v>
                </c:pt>
                <c:pt idx="106">
                  <c:v>2017.11</c:v>
                </c:pt>
                <c:pt idx="107">
                  <c:v>2017.12</c:v>
                </c:pt>
                <c:pt idx="108">
                  <c:v>2018.01</c:v>
                </c:pt>
                <c:pt idx="109">
                  <c:v>2018.02</c:v>
                </c:pt>
                <c:pt idx="110">
                  <c:v>2018.03</c:v>
                </c:pt>
                <c:pt idx="111">
                  <c:v>2018.04</c:v>
                </c:pt>
                <c:pt idx="112">
                  <c:v>2018.05</c:v>
                </c:pt>
                <c:pt idx="113">
                  <c:v>2018.06</c:v>
                </c:pt>
                <c:pt idx="114">
                  <c:v>2018.07</c:v>
                </c:pt>
                <c:pt idx="115">
                  <c:v>2018.08</c:v>
                </c:pt>
                <c:pt idx="116">
                  <c:v>2018.09</c:v>
                </c:pt>
                <c:pt idx="117">
                  <c:v>2018.10</c:v>
                </c:pt>
                <c:pt idx="118">
                  <c:v>2018.11</c:v>
                </c:pt>
                <c:pt idx="119">
                  <c:v>2018.12</c:v>
                </c:pt>
                <c:pt idx="120">
                  <c:v>2019.01</c:v>
                </c:pt>
                <c:pt idx="121">
                  <c:v>2019.02</c:v>
                </c:pt>
                <c:pt idx="122">
                  <c:v>2019.03</c:v>
                </c:pt>
                <c:pt idx="123">
                  <c:v>2019.04</c:v>
                </c:pt>
                <c:pt idx="124">
                  <c:v>2019.05</c:v>
                </c:pt>
                <c:pt idx="125">
                  <c:v>2019.06</c:v>
                </c:pt>
                <c:pt idx="126">
                  <c:v>2019.07</c:v>
                </c:pt>
                <c:pt idx="127">
                  <c:v>2019.08</c:v>
                </c:pt>
                <c:pt idx="128">
                  <c:v>2019.09</c:v>
                </c:pt>
                <c:pt idx="129">
                  <c:v>2019.10</c:v>
                </c:pt>
                <c:pt idx="130">
                  <c:v>2019.11</c:v>
                </c:pt>
                <c:pt idx="131">
                  <c:v>2019.12</c:v>
                </c:pt>
                <c:pt idx="132">
                  <c:v>2020.01</c:v>
                </c:pt>
                <c:pt idx="133">
                  <c:v>2020.02</c:v>
                </c:pt>
                <c:pt idx="134">
                  <c:v>2020.03</c:v>
                </c:pt>
                <c:pt idx="135">
                  <c:v>2020.04</c:v>
                </c:pt>
                <c:pt idx="136">
                  <c:v>2020.05</c:v>
                </c:pt>
                <c:pt idx="137">
                  <c:v>2020.06</c:v>
                </c:pt>
                <c:pt idx="138">
                  <c:v>2020.07</c:v>
                </c:pt>
                <c:pt idx="139">
                  <c:v>2020.08</c:v>
                </c:pt>
                <c:pt idx="140">
                  <c:v>2020.09</c:v>
                </c:pt>
                <c:pt idx="141">
                  <c:v>2020.10</c:v>
                </c:pt>
                <c:pt idx="142">
                  <c:v>2020.11</c:v>
                </c:pt>
                <c:pt idx="143">
                  <c:v>2020.12</c:v>
                </c:pt>
                <c:pt idx="144">
                  <c:v>2021.01</c:v>
                </c:pt>
                <c:pt idx="145">
                  <c:v>2021.02</c:v>
                </c:pt>
                <c:pt idx="146">
                  <c:v>2021.03</c:v>
                </c:pt>
                <c:pt idx="147">
                  <c:v>2021.04</c:v>
                </c:pt>
                <c:pt idx="148">
                  <c:v>2021.05</c:v>
                </c:pt>
                <c:pt idx="149">
                  <c:v>2021.06</c:v>
                </c:pt>
                <c:pt idx="150">
                  <c:v>2021.07</c:v>
                </c:pt>
                <c:pt idx="151">
                  <c:v>2021.08</c:v>
                </c:pt>
                <c:pt idx="152">
                  <c:v>2021.09</c:v>
                </c:pt>
              </c:strCache>
            </c:strRef>
          </c:cat>
          <c:val>
            <c:numRef>
              <c:f>Leht1!$C$2:$C$154</c:f>
              <c:numCache>
                <c:formatCode>General</c:formatCode>
                <c:ptCount val="153"/>
                <c:pt idx="0">
                  <c:v>1212</c:v>
                </c:pt>
                <c:pt idx="1">
                  <c:v>529</c:v>
                </c:pt>
                <c:pt idx="2">
                  <c:v>565</c:v>
                </c:pt>
                <c:pt idx="3">
                  <c:v>388</c:v>
                </c:pt>
                <c:pt idx="4">
                  <c:v>206</c:v>
                </c:pt>
                <c:pt idx="5">
                  <c:v>148</c:v>
                </c:pt>
                <c:pt idx="6">
                  <c:v>0</c:v>
                </c:pt>
                <c:pt idx="7">
                  <c:v>0</c:v>
                </c:pt>
                <c:pt idx="8">
                  <c:v>603</c:v>
                </c:pt>
                <c:pt idx="9">
                  <c:v>10576</c:v>
                </c:pt>
                <c:pt idx="10">
                  <c:v>14411</c:v>
                </c:pt>
                <c:pt idx="11">
                  <c:v>12224</c:v>
                </c:pt>
                <c:pt idx="12">
                  <c:v>81225</c:v>
                </c:pt>
                <c:pt idx="13">
                  <c:v>53942</c:v>
                </c:pt>
                <c:pt idx="14">
                  <c:v>48848</c:v>
                </c:pt>
                <c:pt idx="15">
                  <c:v>34429</c:v>
                </c:pt>
                <c:pt idx="16">
                  <c:v>28840</c:v>
                </c:pt>
                <c:pt idx="17">
                  <c:v>27405</c:v>
                </c:pt>
                <c:pt idx="18">
                  <c:v>22750</c:v>
                </c:pt>
                <c:pt idx="19">
                  <c:v>28652</c:v>
                </c:pt>
                <c:pt idx="20">
                  <c:v>41893</c:v>
                </c:pt>
                <c:pt idx="21">
                  <c:v>42431</c:v>
                </c:pt>
                <c:pt idx="22">
                  <c:v>52485</c:v>
                </c:pt>
                <c:pt idx="23">
                  <c:v>36216</c:v>
                </c:pt>
                <c:pt idx="24">
                  <c:v>44735</c:v>
                </c:pt>
                <c:pt idx="25">
                  <c:v>47163</c:v>
                </c:pt>
                <c:pt idx="26">
                  <c:v>56396</c:v>
                </c:pt>
                <c:pt idx="27">
                  <c:v>41872</c:v>
                </c:pt>
                <c:pt idx="28">
                  <c:v>43971</c:v>
                </c:pt>
                <c:pt idx="29">
                  <c:v>36428</c:v>
                </c:pt>
                <c:pt idx="30">
                  <c:v>38705</c:v>
                </c:pt>
                <c:pt idx="31">
                  <c:v>55800</c:v>
                </c:pt>
                <c:pt idx="32">
                  <c:v>53267</c:v>
                </c:pt>
                <c:pt idx="33">
                  <c:v>60622</c:v>
                </c:pt>
                <c:pt idx="34">
                  <c:v>59144</c:v>
                </c:pt>
                <c:pt idx="35">
                  <c:v>43449</c:v>
                </c:pt>
                <c:pt idx="36">
                  <c:v>47920</c:v>
                </c:pt>
                <c:pt idx="37">
                  <c:v>48789</c:v>
                </c:pt>
                <c:pt idx="38">
                  <c:v>51952</c:v>
                </c:pt>
                <c:pt idx="39">
                  <c:v>46108</c:v>
                </c:pt>
                <c:pt idx="40">
                  <c:v>51229</c:v>
                </c:pt>
                <c:pt idx="41">
                  <c:v>53214</c:v>
                </c:pt>
                <c:pt idx="42">
                  <c:v>48177</c:v>
                </c:pt>
                <c:pt idx="43">
                  <c:v>54446</c:v>
                </c:pt>
                <c:pt idx="44">
                  <c:v>60082</c:v>
                </c:pt>
                <c:pt idx="45">
                  <c:v>68630</c:v>
                </c:pt>
                <c:pt idx="46">
                  <c:v>72800</c:v>
                </c:pt>
                <c:pt idx="47">
                  <c:v>62922</c:v>
                </c:pt>
                <c:pt idx="48">
                  <c:v>93439</c:v>
                </c:pt>
                <c:pt idx="49">
                  <c:v>86471</c:v>
                </c:pt>
                <c:pt idx="50">
                  <c:v>86131</c:v>
                </c:pt>
                <c:pt idx="51">
                  <c:v>87043</c:v>
                </c:pt>
                <c:pt idx="52">
                  <c:v>85460</c:v>
                </c:pt>
                <c:pt idx="53">
                  <c:v>82822</c:v>
                </c:pt>
                <c:pt idx="54">
                  <c:v>96771</c:v>
                </c:pt>
                <c:pt idx="55">
                  <c:v>91746</c:v>
                </c:pt>
                <c:pt idx="56">
                  <c:v>107369</c:v>
                </c:pt>
                <c:pt idx="57">
                  <c:v>136338</c:v>
                </c:pt>
                <c:pt idx="58">
                  <c:v>142876</c:v>
                </c:pt>
                <c:pt idx="59">
                  <c:v>117014</c:v>
                </c:pt>
                <c:pt idx="60">
                  <c:v>157326</c:v>
                </c:pt>
                <c:pt idx="61">
                  <c:v>167959</c:v>
                </c:pt>
                <c:pt idx="62">
                  <c:v>201636</c:v>
                </c:pt>
                <c:pt idx="63">
                  <c:v>181887</c:v>
                </c:pt>
                <c:pt idx="64">
                  <c:v>188158</c:v>
                </c:pt>
                <c:pt idx="65">
                  <c:v>167881</c:v>
                </c:pt>
                <c:pt idx="66">
                  <c:v>167803</c:v>
                </c:pt>
                <c:pt idx="67">
                  <c:v>163095</c:v>
                </c:pt>
                <c:pt idx="68">
                  <c:v>224291</c:v>
                </c:pt>
                <c:pt idx="69">
                  <c:v>277797</c:v>
                </c:pt>
                <c:pt idx="70">
                  <c:v>320290</c:v>
                </c:pt>
                <c:pt idx="71">
                  <c:v>306402</c:v>
                </c:pt>
                <c:pt idx="72">
                  <c:v>463255</c:v>
                </c:pt>
                <c:pt idx="73">
                  <c:v>473501</c:v>
                </c:pt>
                <c:pt idx="74">
                  <c:v>586649</c:v>
                </c:pt>
                <c:pt idx="75">
                  <c:v>615446</c:v>
                </c:pt>
                <c:pt idx="76">
                  <c:v>542715</c:v>
                </c:pt>
                <c:pt idx="77">
                  <c:v>484823</c:v>
                </c:pt>
                <c:pt idx="78">
                  <c:v>439852</c:v>
                </c:pt>
                <c:pt idx="79">
                  <c:v>430341</c:v>
                </c:pt>
                <c:pt idx="80">
                  <c:v>539724</c:v>
                </c:pt>
                <c:pt idx="81">
                  <c:v>563536</c:v>
                </c:pt>
                <c:pt idx="82">
                  <c:v>552498</c:v>
                </c:pt>
                <c:pt idx="83">
                  <c:v>511906</c:v>
                </c:pt>
                <c:pt idx="84">
                  <c:v>684950</c:v>
                </c:pt>
                <c:pt idx="85">
                  <c:v>754424</c:v>
                </c:pt>
                <c:pt idx="86">
                  <c:v>855369</c:v>
                </c:pt>
                <c:pt idx="87">
                  <c:v>1115690</c:v>
                </c:pt>
                <c:pt idx="88">
                  <c:v>832315</c:v>
                </c:pt>
                <c:pt idx="89">
                  <c:v>698633</c:v>
                </c:pt>
                <c:pt idx="90">
                  <c:v>646180</c:v>
                </c:pt>
                <c:pt idx="91">
                  <c:v>639978</c:v>
                </c:pt>
                <c:pt idx="92">
                  <c:v>711042</c:v>
                </c:pt>
                <c:pt idx="93">
                  <c:v>838612</c:v>
                </c:pt>
                <c:pt idx="94">
                  <c:v>793035</c:v>
                </c:pt>
                <c:pt idx="95">
                  <c:v>700309</c:v>
                </c:pt>
                <c:pt idx="96">
                  <c:v>1040872</c:v>
                </c:pt>
                <c:pt idx="97">
                  <c:v>901465</c:v>
                </c:pt>
                <c:pt idx="98">
                  <c:v>1133173</c:v>
                </c:pt>
                <c:pt idx="99">
                  <c:v>959133</c:v>
                </c:pt>
                <c:pt idx="100">
                  <c:v>1037262</c:v>
                </c:pt>
                <c:pt idx="101">
                  <c:v>892228</c:v>
                </c:pt>
                <c:pt idx="102">
                  <c:v>766685</c:v>
                </c:pt>
                <c:pt idx="103">
                  <c:v>907537</c:v>
                </c:pt>
                <c:pt idx="104">
                  <c:v>1012814</c:v>
                </c:pt>
                <c:pt idx="105">
                  <c:v>1247378</c:v>
                </c:pt>
                <c:pt idx="106">
                  <c:v>1263786</c:v>
                </c:pt>
                <c:pt idx="107">
                  <c:v>1122844</c:v>
                </c:pt>
                <c:pt idx="108">
                  <c:v>1654576</c:v>
                </c:pt>
                <c:pt idx="109">
                  <c:v>1284910</c:v>
                </c:pt>
                <c:pt idx="110">
                  <c:v>1460833</c:v>
                </c:pt>
                <c:pt idx="111">
                  <c:v>1338441</c:v>
                </c:pt>
                <c:pt idx="112">
                  <c:v>1213996</c:v>
                </c:pt>
                <c:pt idx="113">
                  <c:v>1058785</c:v>
                </c:pt>
                <c:pt idx="114">
                  <c:v>943678</c:v>
                </c:pt>
                <c:pt idx="115">
                  <c:v>1065419</c:v>
                </c:pt>
                <c:pt idx="116">
                  <c:v>1233935</c:v>
                </c:pt>
                <c:pt idx="117">
                  <c:v>1536970</c:v>
                </c:pt>
                <c:pt idx="118">
                  <c:v>1581716</c:v>
                </c:pt>
                <c:pt idx="119">
                  <c:v>1258158</c:v>
                </c:pt>
                <c:pt idx="120">
                  <c:v>1801552</c:v>
                </c:pt>
                <c:pt idx="121">
                  <c:v>1673798</c:v>
                </c:pt>
                <c:pt idx="122">
                  <c:v>1855954</c:v>
                </c:pt>
                <c:pt idx="123">
                  <c:v>1709889</c:v>
                </c:pt>
                <c:pt idx="124">
                  <c:v>1749136</c:v>
                </c:pt>
                <c:pt idx="125">
                  <c:v>1419152</c:v>
                </c:pt>
                <c:pt idx="126">
                  <c:v>1441859</c:v>
                </c:pt>
                <c:pt idx="127">
                  <c:v>1661883</c:v>
                </c:pt>
                <c:pt idx="128">
                  <c:v>2005700</c:v>
                </c:pt>
                <c:pt idx="129">
                  <c:v>2341287</c:v>
                </c:pt>
                <c:pt idx="130">
                  <c:v>2307331</c:v>
                </c:pt>
                <c:pt idx="131">
                  <c:v>1904137</c:v>
                </c:pt>
                <c:pt idx="132">
                  <c:v>2943191</c:v>
                </c:pt>
                <c:pt idx="133">
                  <c:v>2581270</c:v>
                </c:pt>
                <c:pt idx="134">
                  <c:v>2829524</c:v>
                </c:pt>
                <c:pt idx="135">
                  <c:v>1921848</c:v>
                </c:pt>
                <c:pt idx="136">
                  <c:v>1937563</c:v>
                </c:pt>
                <c:pt idx="137">
                  <c:v>1980615</c:v>
                </c:pt>
                <c:pt idx="138">
                  <c:v>2007661</c:v>
                </c:pt>
                <c:pt idx="139">
                  <c:v>2837733</c:v>
                </c:pt>
                <c:pt idx="140">
                  <c:v>4164871</c:v>
                </c:pt>
                <c:pt idx="141">
                  <c:v>4082428</c:v>
                </c:pt>
                <c:pt idx="142">
                  <c:v>5933540</c:v>
                </c:pt>
                <c:pt idx="143">
                  <c:v>4960086</c:v>
                </c:pt>
                <c:pt idx="144">
                  <c:v>5204206</c:v>
                </c:pt>
                <c:pt idx="145">
                  <c:v>6820617</c:v>
                </c:pt>
                <c:pt idx="146">
                  <c:v>10370710</c:v>
                </c:pt>
                <c:pt idx="147">
                  <c:v>8746070</c:v>
                </c:pt>
                <c:pt idx="148">
                  <c:v>9893894</c:v>
                </c:pt>
                <c:pt idx="149">
                  <c:v>8611613</c:v>
                </c:pt>
                <c:pt idx="150">
                  <c:v>7878453</c:v>
                </c:pt>
                <c:pt idx="151">
                  <c:v>11801706</c:v>
                </c:pt>
                <c:pt idx="152">
                  <c:v>9862500</c:v>
                </c:pt>
              </c:numCache>
            </c:numRef>
          </c:val>
          <c:smooth val="0"/>
          <c:extLst>
            <c:ext xmlns:c16="http://schemas.microsoft.com/office/drawing/2014/chart" uri="{C3380CC4-5D6E-409C-BE32-E72D297353CC}">
              <c16:uniqueId val="{00000003-468B-488C-9FCE-BE9026AFF89D}"/>
            </c:ext>
          </c:extLst>
        </c:ser>
        <c:dLbls>
          <c:showLegendKey val="0"/>
          <c:showVal val="0"/>
          <c:showCatName val="0"/>
          <c:showSerName val="0"/>
          <c:showPercent val="0"/>
          <c:showBubbleSize val="0"/>
        </c:dLbls>
        <c:smooth val="0"/>
        <c:axId val="616325880"/>
        <c:axId val="616328760"/>
      </c:lineChart>
      <c:catAx>
        <c:axId val="616325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6328760"/>
        <c:crosses val="autoZero"/>
        <c:auto val="1"/>
        <c:lblAlgn val="ctr"/>
        <c:lblOffset val="100"/>
        <c:noMultiLvlLbl val="0"/>
      </c:catAx>
      <c:valAx>
        <c:axId val="616328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6325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0B92F0-EC2F-4140-849A-5924DFC496EF}" type="doc">
      <dgm:prSet loTypeId="urn:diagrams.loki3.com/BracketList" loCatId="list" qsTypeId="urn:microsoft.com/office/officeart/2005/8/quickstyle/simple3" qsCatId="simple" csTypeId="urn:microsoft.com/office/officeart/2005/8/colors/colorful5" csCatId="colorful" phldr="1"/>
      <dgm:spPr/>
      <dgm:t>
        <a:bodyPr/>
        <a:lstStyle/>
        <a:p>
          <a:endParaRPr lang="en-US"/>
        </a:p>
      </dgm:t>
    </dgm:pt>
    <dgm:pt modelId="{E66CE6E2-AB40-40C2-BC26-E134639DF8AF}">
      <dgm:prSet custT="1"/>
      <dgm:spPr/>
      <dgm:t>
        <a:bodyPr/>
        <a:lstStyle/>
        <a:p>
          <a:r>
            <a:rPr lang="en-US" sz="1800" noProof="0" dirty="0">
              <a:latin typeface="Calibri" panose="020F0502020204030204" pitchFamily="34" charset="0"/>
              <a:cs typeface="Calibri" panose="020F0502020204030204" pitchFamily="34" charset="0"/>
            </a:rPr>
            <a:t>Data services – high data quality is a prerequisite</a:t>
          </a:r>
        </a:p>
      </dgm:t>
    </dgm:pt>
    <dgm:pt modelId="{8F4C77AF-340F-4E04-A85B-6929DFA9B534}" type="parTrans" cxnId="{F1F3B204-0467-45BC-8911-2F2FBB593F25}">
      <dgm:prSet/>
      <dgm:spPr/>
      <dgm:t>
        <a:bodyPr/>
        <a:lstStyle/>
        <a:p>
          <a:endParaRPr lang="en-US" sz="2000">
            <a:latin typeface="Gotham Bold" pitchFamily="50" charset="0"/>
            <a:cs typeface="Gotham Bold" pitchFamily="50" charset="0"/>
          </a:endParaRPr>
        </a:p>
      </dgm:t>
    </dgm:pt>
    <dgm:pt modelId="{9AA9289B-BBE3-4F34-BED0-63FB1D1518BD}" type="sibTrans" cxnId="{F1F3B204-0467-45BC-8911-2F2FBB593F25}">
      <dgm:prSet/>
      <dgm:spPr/>
      <dgm:t>
        <a:bodyPr/>
        <a:lstStyle/>
        <a:p>
          <a:endParaRPr lang="en-US" sz="2000">
            <a:latin typeface="Gotham Bold" pitchFamily="50" charset="0"/>
            <a:cs typeface="Gotham Bold" pitchFamily="50" charset="0"/>
          </a:endParaRPr>
        </a:p>
      </dgm:t>
    </dgm:pt>
    <dgm:pt modelId="{478A88E2-1BD5-43E6-8518-20FEE5D7E1E7}">
      <dgm:prSet custT="1"/>
      <dgm:spPr>
        <a:noFill/>
      </dgm:spPr>
      <dgm:t>
        <a:bodyPr/>
        <a:lstStyle/>
        <a:p>
          <a:r>
            <a:rPr lang="en-US" sz="1800" noProof="0" dirty="0">
              <a:latin typeface="Calibri" panose="020F0502020204030204" pitchFamily="34" charset="0"/>
              <a:cs typeface="Calibri" panose="020F0502020204030204" pitchFamily="34" charset="0"/>
            </a:rPr>
            <a:t>Decision support for data entering – increased data quality</a:t>
          </a:r>
        </a:p>
      </dgm:t>
    </dgm:pt>
    <dgm:pt modelId="{6FE29783-24BF-44B8-8864-A675FF8CE909}" type="parTrans" cxnId="{621FE568-70C9-4D02-88C2-4EF959DD2E30}">
      <dgm:prSet/>
      <dgm:spPr/>
      <dgm:t>
        <a:bodyPr/>
        <a:lstStyle/>
        <a:p>
          <a:endParaRPr lang="en-US" sz="2000">
            <a:latin typeface="Gotham Bold" pitchFamily="50" charset="0"/>
            <a:cs typeface="Gotham Bold" pitchFamily="50" charset="0"/>
          </a:endParaRPr>
        </a:p>
      </dgm:t>
    </dgm:pt>
    <dgm:pt modelId="{8476F7B2-5ABE-4989-95E7-1B461893D2BF}" type="sibTrans" cxnId="{621FE568-70C9-4D02-88C2-4EF959DD2E30}">
      <dgm:prSet/>
      <dgm:spPr/>
      <dgm:t>
        <a:bodyPr/>
        <a:lstStyle/>
        <a:p>
          <a:endParaRPr lang="en-US" sz="2000">
            <a:latin typeface="Gotham Bold" pitchFamily="50" charset="0"/>
            <a:cs typeface="Gotham Bold" pitchFamily="50" charset="0"/>
          </a:endParaRPr>
        </a:p>
      </dgm:t>
    </dgm:pt>
    <dgm:pt modelId="{80A821A6-0F04-4207-9768-886FA2F925D3}">
      <dgm:prSet custT="1"/>
      <dgm:spPr/>
      <dgm:t>
        <a:bodyPr/>
        <a:lstStyle/>
        <a:p>
          <a:r>
            <a:rPr lang="en-US" sz="1800" noProof="0" dirty="0">
              <a:latin typeface="Calibri" panose="020F0502020204030204" pitchFamily="34" charset="0"/>
              <a:cs typeface="Calibri" panose="020F0502020204030204" pitchFamily="34" charset="0"/>
            </a:rPr>
            <a:t>Health, medical and social care services</a:t>
          </a:r>
        </a:p>
      </dgm:t>
    </dgm:pt>
    <dgm:pt modelId="{6B3832AA-3A69-4B4A-A570-6ABADF164260}" type="parTrans" cxnId="{93EF4842-9F62-46B8-85BE-99E1D85D4EFE}">
      <dgm:prSet/>
      <dgm:spPr/>
      <dgm:t>
        <a:bodyPr/>
        <a:lstStyle/>
        <a:p>
          <a:endParaRPr lang="en-US" sz="2000">
            <a:latin typeface="Gotham Bold" pitchFamily="50" charset="0"/>
            <a:cs typeface="Gotham Bold" pitchFamily="50" charset="0"/>
          </a:endParaRPr>
        </a:p>
      </dgm:t>
    </dgm:pt>
    <dgm:pt modelId="{B0EDE00A-DAC0-4CD4-9A6C-91A2B8B8AD11}" type="sibTrans" cxnId="{93EF4842-9F62-46B8-85BE-99E1D85D4EFE}">
      <dgm:prSet/>
      <dgm:spPr/>
      <dgm:t>
        <a:bodyPr/>
        <a:lstStyle/>
        <a:p>
          <a:endParaRPr lang="en-US" sz="2000">
            <a:latin typeface="Gotham Bold" pitchFamily="50" charset="0"/>
            <a:cs typeface="Gotham Bold" pitchFamily="50" charset="0"/>
          </a:endParaRPr>
        </a:p>
      </dgm:t>
    </dgm:pt>
    <dgm:pt modelId="{BDF9FE22-DD4C-4238-81FF-A48454642132}">
      <dgm:prSet custT="1"/>
      <dgm:spPr/>
      <dgm:t>
        <a:bodyPr/>
        <a:lstStyle/>
        <a:p>
          <a:r>
            <a:rPr lang="en-US" sz="1800" noProof="0" dirty="0">
              <a:latin typeface="Calibri" panose="020F0502020204030204" pitchFamily="34" charset="0"/>
              <a:cs typeface="Calibri" panose="020F0502020204030204" pitchFamily="34" charset="0"/>
            </a:rPr>
            <a:t>Cross-sectoral or cross-border services</a:t>
          </a:r>
        </a:p>
      </dgm:t>
    </dgm:pt>
    <dgm:pt modelId="{14FEA094-8D68-46D8-8B46-7298BD4DF37F}" type="parTrans" cxnId="{0C282611-A2CA-4D00-9E25-9988E48A0860}">
      <dgm:prSet/>
      <dgm:spPr/>
      <dgm:t>
        <a:bodyPr/>
        <a:lstStyle/>
        <a:p>
          <a:endParaRPr lang="en-US" sz="2000">
            <a:latin typeface="Gotham Bold" pitchFamily="50" charset="0"/>
            <a:cs typeface="Gotham Bold" pitchFamily="50" charset="0"/>
          </a:endParaRPr>
        </a:p>
      </dgm:t>
    </dgm:pt>
    <dgm:pt modelId="{094E53CC-F772-4BF3-952D-505A32D31367}" type="sibTrans" cxnId="{0C282611-A2CA-4D00-9E25-9988E48A0860}">
      <dgm:prSet/>
      <dgm:spPr/>
      <dgm:t>
        <a:bodyPr/>
        <a:lstStyle/>
        <a:p>
          <a:endParaRPr lang="en-US" sz="2000">
            <a:latin typeface="Gotham Bold" pitchFamily="50" charset="0"/>
            <a:cs typeface="Gotham Bold" pitchFamily="50" charset="0"/>
          </a:endParaRPr>
        </a:p>
      </dgm:t>
    </dgm:pt>
    <dgm:pt modelId="{E526F99E-B7AB-45CA-9FCE-B6D7D9F598D7}">
      <dgm:prSet custT="1"/>
      <dgm:spPr>
        <a:solidFill>
          <a:srgbClr val="FF6A00"/>
        </a:solidFill>
      </dgm:spPr>
      <dgm:t>
        <a:bodyPr/>
        <a:lstStyle/>
        <a:p>
          <a:r>
            <a:rPr lang="en-US" sz="1800" b="1" noProof="0" dirty="0">
              <a:solidFill>
                <a:schemeClr val="bg1"/>
              </a:solidFill>
              <a:latin typeface="Calibri" panose="020F0502020204030204" pitchFamily="34" charset="0"/>
              <a:cs typeface="Calibri" panose="020F0502020204030204" pitchFamily="34" charset="0"/>
            </a:rPr>
            <a:t>Integration of social and health care services</a:t>
          </a:r>
        </a:p>
      </dgm:t>
    </dgm:pt>
    <dgm:pt modelId="{FBD3AAEB-418D-4501-9A93-C0491FEEAAAC}" type="parTrans" cxnId="{FCB9F9DA-2BBE-4726-8660-B3A3858697C4}">
      <dgm:prSet/>
      <dgm:spPr/>
      <dgm:t>
        <a:bodyPr/>
        <a:lstStyle/>
        <a:p>
          <a:endParaRPr lang="en-US" sz="2000">
            <a:latin typeface="Gotham Bold" pitchFamily="50" charset="0"/>
            <a:cs typeface="Gotham Bold" pitchFamily="50" charset="0"/>
          </a:endParaRPr>
        </a:p>
      </dgm:t>
    </dgm:pt>
    <dgm:pt modelId="{F20F1157-2D0B-4ACF-9A92-6AA7C185CA9E}" type="sibTrans" cxnId="{FCB9F9DA-2BBE-4726-8660-B3A3858697C4}">
      <dgm:prSet/>
      <dgm:spPr/>
      <dgm:t>
        <a:bodyPr/>
        <a:lstStyle/>
        <a:p>
          <a:endParaRPr lang="en-US" sz="2000">
            <a:latin typeface="Gotham Bold" pitchFamily="50" charset="0"/>
            <a:cs typeface="Gotham Bold" pitchFamily="50" charset="0"/>
          </a:endParaRPr>
        </a:p>
      </dgm:t>
    </dgm:pt>
    <dgm:pt modelId="{C19E6E9C-6451-46BE-86CD-E25E2FF3403B}">
      <dgm:prSet custT="1"/>
      <dgm:spPr>
        <a:noFill/>
      </dgm:spPr>
      <dgm:t>
        <a:bodyPr/>
        <a:lstStyle/>
        <a:p>
          <a:r>
            <a:rPr lang="en-US" sz="1800" noProof="0" dirty="0">
              <a:latin typeface="Calibri" panose="020F0502020204030204" pitchFamily="34" charset="0"/>
              <a:cs typeface="Calibri" panose="020F0502020204030204" pitchFamily="34" charset="0"/>
            </a:rPr>
            <a:t>Creation of specialty specific registries, classifications, terminologies </a:t>
          </a:r>
        </a:p>
      </dgm:t>
    </dgm:pt>
    <dgm:pt modelId="{1F2A3B3F-AD16-4566-9D64-17BC8A6BE291}" type="parTrans" cxnId="{FA59078B-263A-40B5-B266-9D39592234EA}">
      <dgm:prSet/>
      <dgm:spPr/>
      <dgm:t>
        <a:bodyPr/>
        <a:lstStyle/>
        <a:p>
          <a:endParaRPr lang="et-EE"/>
        </a:p>
      </dgm:t>
    </dgm:pt>
    <dgm:pt modelId="{6491ECD8-51BB-4794-818E-2CA46DE42B52}" type="sibTrans" cxnId="{FA59078B-263A-40B5-B266-9D39592234EA}">
      <dgm:prSet/>
      <dgm:spPr/>
      <dgm:t>
        <a:bodyPr/>
        <a:lstStyle/>
        <a:p>
          <a:endParaRPr lang="et-EE"/>
        </a:p>
      </dgm:t>
    </dgm:pt>
    <dgm:pt modelId="{92BF8C61-FBE9-437C-9F3E-E3F134D78CC1}">
      <dgm:prSet custT="1"/>
      <dgm:spPr>
        <a:noFill/>
      </dgm:spPr>
      <dgm:t>
        <a:bodyPr/>
        <a:lstStyle/>
        <a:p>
          <a:r>
            <a:rPr lang="en-US" sz="1800" noProof="0" dirty="0">
              <a:latin typeface="Calibri" panose="020F0502020204030204" pitchFamily="34" charset="0"/>
              <a:cs typeface="Calibri" panose="020F0502020204030204" pitchFamily="34" charset="0"/>
            </a:rPr>
            <a:t>Analytics – care quality and performance</a:t>
          </a:r>
        </a:p>
      </dgm:t>
    </dgm:pt>
    <dgm:pt modelId="{2E0B383F-03DD-40F8-B5E8-918512CECF94}" type="parTrans" cxnId="{C9297E17-DC35-4738-BA86-ACF9AD281614}">
      <dgm:prSet/>
      <dgm:spPr/>
      <dgm:t>
        <a:bodyPr/>
        <a:lstStyle/>
        <a:p>
          <a:endParaRPr lang="et-EE"/>
        </a:p>
      </dgm:t>
    </dgm:pt>
    <dgm:pt modelId="{31C6CFFE-624D-431E-81C0-AC9F04627030}" type="sibTrans" cxnId="{C9297E17-DC35-4738-BA86-ACF9AD281614}">
      <dgm:prSet/>
      <dgm:spPr/>
      <dgm:t>
        <a:bodyPr/>
        <a:lstStyle/>
        <a:p>
          <a:endParaRPr lang="et-EE"/>
        </a:p>
      </dgm:t>
    </dgm:pt>
    <dgm:pt modelId="{147B6325-1BD2-4250-928C-C826D0EB3FE1}">
      <dgm:prSet custT="1"/>
      <dgm:spPr>
        <a:noFill/>
      </dgm:spPr>
      <dgm:t>
        <a:bodyPr/>
        <a:lstStyle/>
        <a:p>
          <a:r>
            <a:rPr lang="en-US" sz="1800" noProof="0" dirty="0">
              <a:latin typeface="Calibri" panose="020F0502020204030204" pitchFamily="34" charset="0"/>
              <a:cs typeface="Calibri" panose="020F0502020204030204" pitchFamily="34" charset="0"/>
            </a:rPr>
            <a:t>Integration of different personal health/activity/life</a:t>
          </a:r>
          <a:r>
            <a:rPr lang="et-EE" sz="1800" noProof="0" dirty="0">
              <a:latin typeface="Calibri" panose="020F0502020204030204" pitchFamily="34" charset="0"/>
              <a:cs typeface="Calibri" panose="020F0502020204030204" pitchFamily="34" charset="0"/>
            </a:rPr>
            <a:t>-</a:t>
          </a:r>
          <a:r>
            <a:rPr lang="en-US" sz="1800" noProof="0" dirty="0">
              <a:latin typeface="Calibri" panose="020F0502020204030204" pitchFamily="34" charset="0"/>
              <a:cs typeface="Calibri" panose="020F0502020204030204" pitchFamily="34" charset="0"/>
            </a:rPr>
            <a:t>style records with governmental health care services</a:t>
          </a:r>
        </a:p>
      </dgm:t>
    </dgm:pt>
    <dgm:pt modelId="{E383CB84-6529-422D-AF59-61268200518F}" type="parTrans" cxnId="{CD32AEE3-E325-445F-945F-C52355B3AC5A}">
      <dgm:prSet/>
      <dgm:spPr/>
      <dgm:t>
        <a:bodyPr/>
        <a:lstStyle/>
        <a:p>
          <a:endParaRPr lang="et-EE"/>
        </a:p>
      </dgm:t>
    </dgm:pt>
    <dgm:pt modelId="{E13BDB15-3548-47AF-B9A9-297B90D49211}" type="sibTrans" cxnId="{CD32AEE3-E325-445F-945F-C52355B3AC5A}">
      <dgm:prSet/>
      <dgm:spPr/>
      <dgm:t>
        <a:bodyPr/>
        <a:lstStyle/>
        <a:p>
          <a:endParaRPr lang="et-EE"/>
        </a:p>
      </dgm:t>
    </dgm:pt>
    <dgm:pt modelId="{9812DF90-7C08-4BB5-8EC9-71981D228F6A}">
      <dgm:prSet custT="1"/>
      <dgm:spPr>
        <a:solidFill>
          <a:srgbClr val="FF6A00"/>
        </a:solidFill>
      </dgm:spPr>
      <dgm:t>
        <a:bodyPr/>
        <a:lstStyle/>
        <a:p>
          <a:r>
            <a:rPr lang="en-US" sz="1800" b="1" noProof="0" dirty="0">
              <a:solidFill>
                <a:schemeClr val="bg1"/>
              </a:solidFill>
              <a:latin typeface="Calibri" panose="020F0502020204030204" pitchFamily="34" charset="0"/>
              <a:cs typeface="Calibri" panose="020F0502020204030204" pitchFamily="34" charset="0"/>
            </a:rPr>
            <a:t>Creation of market for medical services</a:t>
          </a:r>
        </a:p>
      </dgm:t>
    </dgm:pt>
    <dgm:pt modelId="{6F50F4D7-7D87-489F-A5CC-C87C01017507}" type="parTrans" cxnId="{B53187EF-BFFD-46D9-876F-8D958CA96103}">
      <dgm:prSet/>
      <dgm:spPr/>
      <dgm:t>
        <a:bodyPr/>
        <a:lstStyle/>
        <a:p>
          <a:endParaRPr lang="et-EE"/>
        </a:p>
      </dgm:t>
    </dgm:pt>
    <dgm:pt modelId="{8073C95B-35FA-492C-9BAB-C3C225C0EBAF}" type="sibTrans" cxnId="{B53187EF-BFFD-46D9-876F-8D958CA96103}">
      <dgm:prSet/>
      <dgm:spPr/>
      <dgm:t>
        <a:bodyPr/>
        <a:lstStyle/>
        <a:p>
          <a:endParaRPr lang="et-EE"/>
        </a:p>
      </dgm:t>
    </dgm:pt>
    <dgm:pt modelId="{7DA7CC6B-EF38-4375-B9AC-3360421FF106}">
      <dgm:prSet custT="1"/>
      <dgm:spPr>
        <a:solidFill>
          <a:srgbClr val="FF6A00"/>
        </a:solidFill>
      </dgm:spPr>
      <dgm:t>
        <a:bodyPr/>
        <a:lstStyle/>
        <a:p>
          <a:r>
            <a:rPr lang="en-US" sz="1800" b="1" noProof="0" dirty="0">
              <a:solidFill>
                <a:schemeClr val="bg1"/>
              </a:solidFill>
              <a:latin typeface="Calibri" panose="020F0502020204030204" pitchFamily="34" charset="0"/>
              <a:cs typeface="Calibri" panose="020F0502020204030204" pitchFamily="34" charset="0"/>
            </a:rPr>
            <a:t>Opening medical market for innovation from </a:t>
          </a:r>
          <a:r>
            <a:rPr lang="en-US" sz="1800" b="1" noProof="0" dirty="0" err="1">
              <a:solidFill>
                <a:schemeClr val="bg1"/>
              </a:solidFill>
              <a:latin typeface="Calibri" panose="020F0502020204030204" pitchFamily="34" charset="0"/>
              <a:cs typeface="Calibri" panose="020F0502020204030204" pitchFamily="34" charset="0"/>
            </a:rPr>
            <a:t>ot</a:t>
          </a:r>
          <a:r>
            <a:rPr lang="et-EE" sz="1800" b="1" noProof="0" dirty="0">
              <a:solidFill>
                <a:schemeClr val="bg1"/>
              </a:solidFill>
              <a:latin typeface="Calibri" panose="020F0502020204030204" pitchFamily="34" charset="0"/>
              <a:cs typeface="Calibri" panose="020F0502020204030204" pitchFamily="34" charset="0"/>
            </a:rPr>
            <a:t>h</a:t>
          </a:r>
          <a:r>
            <a:rPr lang="en-US" sz="1800" b="1" noProof="0" dirty="0">
              <a:solidFill>
                <a:schemeClr val="bg1"/>
              </a:solidFill>
              <a:latin typeface="Calibri" panose="020F0502020204030204" pitchFamily="34" charset="0"/>
              <a:cs typeface="Calibri" panose="020F0502020204030204" pitchFamily="34" charset="0"/>
            </a:rPr>
            <a:t>er sectors</a:t>
          </a:r>
        </a:p>
      </dgm:t>
    </dgm:pt>
    <dgm:pt modelId="{2A2BBB4F-A619-453A-90C1-549D18A3FC5F}" type="parTrans" cxnId="{C367566E-C8F7-4D01-AC8E-072F492281F4}">
      <dgm:prSet/>
      <dgm:spPr/>
      <dgm:t>
        <a:bodyPr/>
        <a:lstStyle/>
        <a:p>
          <a:endParaRPr lang="et-EE"/>
        </a:p>
      </dgm:t>
    </dgm:pt>
    <dgm:pt modelId="{8BB207E7-B8EA-4CFE-85F1-46316659DB88}" type="sibTrans" cxnId="{C367566E-C8F7-4D01-AC8E-072F492281F4}">
      <dgm:prSet/>
      <dgm:spPr/>
      <dgm:t>
        <a:bodyPr/>
        <a:lstStyle/>
        <a:p>
          <a:endParaRPr lang="et-EE"/>
        </a:p>
      </dgm:t>
    </dgm:pt>
    <dgm:pt modelId="{9EBD218D-E00E-47E1-A392-18D6868ECC2F}">
      <dgm:prSet custT="1"/>
      <dgm:spPr>
        <a:noFill/>
      </dgm:spPr>
      <dgm:t>
        <a:bodyPr/>
        <a:lstStyle/>
        <a:p>
          <a:r>
            <a:rPr lang="en-US" sz="1800" noProof="0" dirty="0">
              <a:latin typeface="Calibri" panose="020F0502020204030204" pitchFamily="34" charset="0"/>
              <a:cs typeface="Calibri" panose="020F0502020204030204" pitchFamily="34" charset="0"/>
            </a:rPr>
            <a:t> Wider use of apps in health and medical care </a:t>
          </a:r>
        </a:p>
      </dgm:t>
    </dgm:pt>
    <dgm:pt modelId="{21A6FF7E-854B-4B96-879C-D5850A092BF8}" type="parTrans" cxnId="{3C32223A-F86A-4768-8BC0-162B9F31BC6A}">
      <dgm:prSet/>
      <dgm:spPr/>
      <dgm:t>
        <a:bodyPr/>
        <a:lstStyle/>
        <a:p>
          <a:endParaRPr lang="et-EE"/>
        </a:p>
      </dgm:t>
    </dgm:pt>
    <dgm:pt modelId="{2B56258A-4173-480E-BF96-D9F375365F61}" type="sibTrans" cxnId="{3C32223A-F86A-4768-8BC0-162B9F31BC6A}">
      <dgm:prSet/>
      <dgm:spPr/>
      <dgm:t>
        <a:bodyPr/>
        <a:lstStyle/>
        <a:p>
          <a:endParaRPr lang="et-EE"/>
        </a:p>
      </dgm:t>
    </dgm:pt>
    <dgm:pt modelId="{7397FF93-6C14-4BB9-A1D8-7B71C9E7AC7A}">
      <dgm:prSet custT="1"/>
      <dgm:spPr>
        <a:noFill/>
      </dgm:spPr>
      <dgm:t>
        <a:bodyPr/>
        <a:lstStyle/>
        <a:p>
          <a:r>
            <a:rPr lang="en-US" sz="1800" noProof="0" dirty="0">
              <a:latin typeface="Calibri" panose="020F0502020204030204" pitchFamily="34" charset="0"/>
              <a:cs typeface="Calibri" panose="020F0502020204030204" pitchFamily="34" charset="0"/>
            </a:rPr>
            <a:t>Consent engine for users</a:t>
          </a:r>
        </a:p>
      </dgm:t>
    </dgm:pt>
    <dgm:pt modelId="{AE6EECB1-B054-4709-AC3E-5B138424A4DF}" type="parTrans" cxnId="{77D34816-B182-4886-810F-08B7217B6A25}">
      <dgm:prSet/>
      <dgm:spPr/>
      <dgm:t>
        <a:bodyPr/>
        <a:lstStyle/>
        <a:p>
          <a:endParaRPr lang="et-EE"/>
        </a:p>
      </dgm:t>
    </dgm:pt>
    <dgm:pt modelId="{96FEF2D5-E3AE-474F-956C-4C416BDB0BEF}" type="sibTrans" cxnId="{77D34816-B182-4886-810F-08B7217B6A25}">
      <dgm:prSet/>
      <dgm:spPr/>
      <dgm:t>
        <a:bodyPr/>
        <a:lstStyle/>
        <a:p>
          <a:endParaRPr lang="et-EE"/>
        </a:p>
      </dgm:t>
    </dgm:pt>
    <dgm:pt modelId="{ACFBAD0A-00B6-4EFE-81C9-60647815E42D}" type="pres">
      <dgm:prSet presAssocID="{FD0B92F0-EC2F-4140-849A-5924DFC496EF}" presName="Name0" presStyleCnt="0">
        <dgm:presLayoutVars>
          <dgm:dir/>
          <dgm:animLvl val="lvl"/>
          <dgm:resizeHandles val="exact"/>
        </dgm:presLayoutVars>
      </dgm:prSet>
      <dgm:spPr/>
    </dgm:pt>
    <dgm:pt modelId="{23A0FC9F-3B9C-44B4-8268-93C8D2B65577}" type="pres">
      <dgm:prSet presAssocID="{E66CE6E2-AB40-40C2-BC26-E134639DF8AF}" presName="linNode" presStyleCnt="0"/>
      <dgm:spPr/>
    </dgm:pt>
    <dgm:pt modelId="{ED93A2AE-B824-46FB-B970-82A83076609C}" type="pres">
      <dgm:prSet presAssocID="{E66CE6E2-AB40-40C2-BC26-E134639DF8AF}" presName="parTx" presStyleLbl="revTx" presStyleIdx="0" presStyleCnt="3">
        <dgm:presLayoutVars>
          <dgm:chMax val="1"/>
          <dgm:bulletEnabled val="1"/>
        </dgm:presLayoutVars>
      </dgm:prSet>
      <dgm:spPr/>
    </dgm:pt>
    <dgm:pt modelId="{8CFBA53A-4F86-4467-B2BB-CC5F0E96A897}" type="pres">
      <dgm:prSet presAssocID="{E66CE6E2-AB40-40C2-BC26-E134639DF8AF}" presName="bracket" presStyleLbl="parChTrans1D1" presStyleIdx="0" presStyleCnt="3"/>
      <dgm:spPr/>
    </dgm:pt>
    <dgm:pt modelId="{051FD209-2567-45D8-9581-D636F54FAD23}" type="pres">
      <dgm:prSet presAssocID="{E66CE6E2-AB40-40C2-BC26-E134639DF8AF}" presName="spH" presStyleCnt="0"/>
      <dgm:spPr/>
    </dgm:pt>
    <dgm:pt modelId="{9FD2F534-349D-4B4D-AEFC-3984CA94E6BC}" type="pres">
      <dgm:prSet presAssocID="{E66CE6E2-AB40-40C2-BC26-E134639DF8AF}" presName="desTx" presStyleLbl="node1" presStyleIdx="0" presStyleCnt="3">
        <dgm:presLayoutVars>
          <dgm:bulletEnabled val="1"/>
        </dgm:presLayoutVars>
      </dgm:prSet>
      <dgm:spPr/>
    </dgm:pt>
    <dgm:pt modelId="{26E5300D-D84E-4BC5-91C5-150FE9963D32}" type="pres">
      <dgm:prSet presAssocID="{9AA9289B-BBE3-4F34-BED0-63FB1D1518BD}" presName="spV" presStyleCnt="0"/>
      <dgm:spPr/>
    </dgm:pt>
    <dgm:pt modelId="{DB67F19F-2C48-4CDC-8BC5-ACE8D88DE118}" type="pres">
      <dgm:prSet presAssocID="{80A821A6-0F04-4207-9768-886FA2F925D3}" presName="linNode" presStyleCnt="0"/>
      <dgm:spPr/>
    </dgm:pt>
    <dgm:pt modelId="{CD9780E0-F15A-48CD-A714-A3A167D432EA}" type="pres">
      <dgm:prSet presAssocID="{80A821A6-0F04-4207-9768-886FA2F925D3}" presName="parTx" presStyleLbl="revTx" presStyleIdx="1" presStyleCnt="3">
        <dgm:presLayoutVars>
          <dgm:chMax val="1"/>
          <dgm:bulletEnabled val="1"/>
        </dgm:presLayoutVars>
      </dgm:prSet>
      <dgm:spPr/>
    </dgm:pt>
    <dgm:pt modelId="{3BD358DE-9286-4B8D-9AA9-FF9D078A2596}" type="pres">
      <dgm:prSet presAssocID="{80A821A6-0F04-4207-9768-886FA2F925D3}" presName="bracket" presStyleLbl="parChTrans1D1" presStyleIdx="1" presStyleCnt="3"/>
      <dgm:spPr/>
    </dgm:pt>
    <dgm:pt modelId="{7E78AA72-ADA2-465C-9581-D23B8E605F09}" type="pres">
      <dgm:prSet presAssocID="{80A821A6-0F04-4207-9768-886FA2F925D3}" presName="spH" presStyleCnt="0"/>
      <dgm:spPr/>
    </dgm:pt>
    <dgm:pt modelId="{9C2AEE1C-F8FD-42E5-87BD-3E8B97D41104}" type="pres">
      <dgm:prSet presAssocID="{80A821A6-0F04-4207-9768-886FA2F925D3}" presName="desTx" presStyleLbl="node1" presStyleIdx="1" presStyleCnt="3">
        <dgm:presLayoutVars>
          <dgm:bulletEnabled val="1"/>
        </dgm:presLayoutVars>
      </dgm:prSet>
      <dgm:spPr/>
    </dgm:pt>
    <dgm:pt modelId="{00CD28C5-CB11-48BF-AB18-299C40EA4754}" type="pres">
      <dgm:prSet presAssocID="{B0EDE00A-DAC0-4CD4-9A6C-91A2B8B8AD11}" presName="spV" presStyleCnt="0"/>
      <dgm:spPr/>
    </dgm:pt>
    <dgm:pt modelId="{3962FDC8-B6C7-404E-8727-54E6A988E73B}" type="pres">
      <dgm:prSet presAssocID="{BDF9FE22-DD4C-4238-81FF-A48454642132}" presName="linNode" presStyleCnt="0"/>
      <dgm:spPr/>
    </dgm:pt>
    <dgm:pt modelId="{8062FA47-9DFC-4F1F-8989-34FC5A90C019}" type="pres">
      <dgm:prSet presAssocID="{BDF9FE22-DD4C-4238-81FF-A48454642132}" presName="parTx" presStyleLbl="revTx" presStyleIdx="2" presStyleCnt="3">
        <dgm:presLayoutVars>
          <dgm:chMax val="1"/>
          <dgm:bulletEnabled val="1"/>
        </dgm:presLayoutVars>
      </dgm:prSet>
      <dgm:spPr/>
    </dgm:pt>
    <dgm:pt modelId="{8297A159-DCAE-4EA0-A416-BC8D3480E9ED}" type="pres">
      <dgm:prSet presAssocID="{BDF9FE22-DD4C-4238-81FF-A48454642132}" presName="bracket" presStyleLbl="parChTrans1D1" presStyleIdx="2" presStyleCnt="3"/>
      <dgm:spPr/>
    </dgm:pt>
    <dgm:pt modelId="{F017CF11-265B-42E1-AD60-2B22F350598B}" type="pres">
      <dgm:prSet presAssocID="{BDF9FE22-DD4C-4238-81FF-A48454642132}" presName="spH" presStyleCnt="0"/>
      <dgm:spPr/>
    </dgm:pt>
    <dgm:pt modelId="{CF1B9B3A-0C0E-443E-881F-7FB28FDD04B9}" type="pres">
      <dgm:prSet presAssocID="{BDF9FE22-DD4C-4238-81FF-A48454642132}" presName="desTx" presStyleLbl="node1" presStyleIdx="2" presStyleCnt="3" custLinFactNeighborX="14776" custLinFactNeighborY="-1470">
        <dgm:presLayoutVars>
          <dgm:bulletEnabled val="1"/>
        </dgm:presLayoutVars>
      </dgm:prSet>
      <dgm:spPr/>
    </dgm:pt>
  </dgm:ptLst>
  <dgm:cxnLst>
    <dgm:cxn modelId="{7F373001-3B44-4BF0-BE24-5886D7D30558}" type="presOf" srcId="{80A821A6-0F04-4207-9768-886FA2F925D3}" destId="{CD9780E0-F15A-48CD-A714-A3A167D432EA}" srcOrd="0" destOrd="0" presId="urn:diagrams.loki3.com/BracketList"/>
    <dgm:cxn modelId="{F1F3B204-0467-45BC-8911-2F2FBB593F25}" srcId="{FD0B92F0-EC2F-4140-849A-5924DFC496EF}" destId="{E66CE6E2-AB40-40C2-BC26-E134639DF8AF}" srcOrd="0" destOrd="0" parTransId="{8F4C77AF-340F-4E04-A85B-6929DFA9B534}" sibTransId="{9AA9289B-BBE3-4F34-BED0-63FB1D1518BD}"/>
    <dgm:cxn modelId="{0C282611-A2CA-4D00-9E25-9988E48A0860}" srcId="{FD0B92F0-EC2F-4140-849A-5924DFC496EF}" destId="{BDF9FE22-DD4C-4238-81FF-A48454642132}" srcOrd="2" destOrd="0" parTransId="{14FEA094-8D68-46D8-8B46-7298BD4DF37F}" sibTransId="{094E53CC-F772-4BF3-952D-505A32D31367}"/>
    <dgm:cxn modelId="{77D34816-B182-4886-810F-08B7217B6A25}" srcId="{80A821A6-0F04-4207-9768-886FA2F925D3}" destId="{7397FF93-6C14-4BB9-A1D8-7B71C9E7AC7A}" srcOrd="2" destOrd="0" parTransId="{AE6EECB1-B054-4709-AC3E-5B138424A4DF}" sibTransId="{96FEF2D5-E3AE-474F-956C-4C416BDB0BEF}"/>
    <dgm:cxn modelId="{C9297E17-DC35-4738-BA86-ACF9AD281614}" srcId="{E66CE6E2-AB40-40C2-BC26-E134639DF8AF}" destId="{92BF8C61-FBE9-437C-9F3E-E3F134D78CC1}" srcOrd="2" destOrd="0" parTransId="{2E0B383F-03DD-40F8-B5E8-918512CECF94}" sibTransId="{31C6CFFE-624D-431E-81C0-AC9F04627030}"/>
    <dgm:cxn modelId="{268F4F23-B3B3-4736-ABA6-84E086B79388}" type="presOf" srcId="{9812DF90-7C08-4BB5-8EC9-71981D228F6A}" destId="{CF1B9B3A-0C0E-443E-881F-7FB28FDD04B9}" srcOrd="0" destOrd="1" presId="urn:diagrams.loki3.com/BracketList"/>
    <dgm:cxn modelId="{B1A57E2E-982F-41CB-A34C-32A00CBFA7B3}" type="presOf" srcId="{92BF8C61-FBE9-437C-9F3E-E3F134D78CC1}" destId="{9FD2F534-349D-4B4D-AEFC-3984CA94E6BC}" srcOrd="0" destOrd="2" presId="urn:diagrams.loki3.com/BracketList"/>
    <dgm:cxn modelId="{3C32223A-F86A-4768-8BC0-162B9F31BC6A}" srcId="{80A821A6-0F04-4207-9768-886FA2F925D3}" destId="{9EBD218D-E00E-47E1-A392-18D6868ECC2F}" srcOrd="1" destOrd="0" parTransId="{21A6FF7E-854B-4B96-879C-D5850A092BF8}" sibTransId="{2B56258A-4173-480E-BF96-D9F375365F61}"/>
    <dgm:cxn modelId="{E11F2841-3B95-472C-9ED9-8577149C56BA}" type="presOf" srcId="{C19E6E9C-6451-46BE-86CD-E25E2FF3403B}" destId="{9FD2F534-349D-4B4D-AEFC-3984CA94E6BC}" srcOrd="0" destOrd="1" presId="urn:diagrams.loki3.com/BracketList"/>
    <dgm:cxn modelId="{93EF4842-9F62-46B8-85BE-99E1D85D4EFE}" srcId="{FD0B92F0-EC2F-4140-849A-5924DFC496EF}" destId="{80A821A6-0F04-4207-9768-886FA2F925D3}" srcOrd="1" destOrd="0" parTransId="{6B3832AA-3A69-4B4A-A570-6ABADF164260}" sibTransId="{B0EDE00A-DAC0-4CD4-9A6C-91A2B8B8AD11}"/>
    <dgm:cxn modelId="{621FE568-70C9-4D02-88C2-4EF959DD2E30}" srcId="{E66CE6E2-AB40-40C2-BC26-E134639DF8AF}" destId="{478A88E2-1BD5-43E6-8518-20FEE5D7E1E7}" srcOrd="0" destOrd="0" parTransId="{6FE29783-24BF-44B8-8864-A675FF8CE909}" sibTransId="{8476F7B2-5ABE-4989-95E7-1B461893D2BF}"/>
    <dgm:cxn modelId="{C367566E-C8F7-4D01-AC8E-072F492281F4}" srcId="{BDF9FE22-DD4C-4238-81FF-A48454642132}" destId="{7DA7CC6B-EF38-4375-B9AC-3360421FF106}" srcOrd="2" destOrd="0" parTransId="{2A2BBB4F-A619-453A-90C1-549D18A3FC5F}" sibTransId="{8BB207E7-B8EA-4CFE-85F1-46316659DB88}"/>
    <dgm:cxn modelId="{DC20466F-B48D-43C6-BFC3-3A3BF9C0AE44}" type="presOf" srcId="{7DA7CC6B-EF38-4375-B9AC-3360421FF106}" destId="{CF1B9B3A-0C0E-443E-881F-7FB28FDD04B9}" srcOrd="0" destOrd="2" presId="urn:diagrams.loki3.com/BracketList"/>
    <dgm:cxn modelId="{CB5D7450-9B76-4540-8934-2846E5A1D50D}" type="presOf" srcId="{E526F99E-B7AB-45CA-9FCE-B6D7D9F598D7}" destId="{CF1B9B3A-0C0E-443E-881F-7FB28FDD04B9}" srcOrd="0" destOrd="0" presId="urn:diagrams.loki3.com/BracketList"/>
    <dgm:cxn modelId="{3BF0B674-D5D2-4138-9D5D-D68F8C43CB47}" type="presOf" srcId="{147B6325-1BD2-4250-928C-C826D0EB3FE1}" destId="{9C2AEE1C-F8FD-42E5-87BD-3E8B97D41104}" srcOrd="0" destOrd="0" presId="urn:diagrams.loki3.com/BracketList"/>
    <dgm:cxn modelId="{FA59078B-263A-40B5-B266-9D39592234EA}" srcId="{E66CE6E2-AB40-40C2-BC26-E134639DF8AF}" destId="{C19E6E9C-6451-46BE-86CD-E25E2FF3403B}" srcOrd="1" destOrd="0" parTransId="{1F2A3B3F-AD16-4566-9D64-17BC8A6BE291}" sibTransId="{6491ECD8-51BB-4794-818E-2CA46DE42B52}"/>
    <dgm:cxn modelId="{CB87848B-5396-483E-A1F4-13DCFAB09B4C}" type="presOf" srcId="{7397FF93-6C14-4BB9-A1D8-7B71C9E7AC7A}" destId="{9C2AEE1C-F8FD-42E5-87BD-3E8B97D41104}" srcOrd="0" destOrd="2" presId="urn:diagrams.loki3.com/BracketList"/>
    <dgm:cxn modelId="{CEA3B0BD-0EC1-4C2D-BDBE-637CA5269704}" type="presOf" srcId="{BDF9FE22-DD4C-4238-81FF-A48454642132}" destId="{8062FA47-9DFC-4F1F-8989-34FC5A90C019}" srcOrd="0" destOrd="0" presId="urn:diagrams.loki3.com/BracketList"/>
    <dgm:cxn modelId="{32F763C7-ABB5-407E-83CE-D24D9EC1569A}" type="presOf" srcId="{478A88E2-1BD5-43E6-8518-20FEE5D7E1E7}" destId="{9FD2F534-349D-4B4D-AEFC-3984CA94E6BC}" srcOrd="0" destOrd="0" presId="urn:diagrams.loki3.com/BracketList"/>
    <dgm:cxn modelId="{FCB9F9DA-2BBE-4726-8660-B3A3858697C4}" srcId="{BDF9FE22-DD4C-4238-81FF-A48454642132}" destId="{E526F99E-B7AB-45CA-9FCE-B6D7D9F598D7}" srcOrd="0" destOrd="0" parTransId="{FBD3AAEB-418D-4501-9A93-C0491FEEAAAC}" sibTransId="{F20F1157-2D0B-4ACF-9A92-6AA7C185CA9E}"/>
    <dgm:cxn modelId="{CD32AEE3-E325-445F-945F-C52355B3AC5A}" srcId="{80A821A6-0F04-4207-9768-886FA2F925D3}" destId="{147B6325-1BD2-4250-928C-C826D0EB3FE1}" srcOrd="0" destOrd="0" parTransId="{E383CB84-6529-422D-AF59-61268200518F}" sibTransId="{E13BDB15-3548-47AF-B9A9-297B90D49211}"/>
    <dgm:cxn modelId="{9F8359E5-939C-4B4D-9B7A-BA2D3DEB5EE4}" type="presOf" srcId="{9EBD218D-E00E-47E1-A392-18D6868ECC2F}" destId="{9C2AEE1C-F8FD-42E5-87BD-3E8B97D41104}" srcOrd="0" destOrd="1" presId="urn:diagrams.loki3.com/BracketList"/>
    <dgm:cxn modelId="{B53187EF-BFFD-46D9-876F-8D958CA96103}" srcId="{BDF9FE22-DD4C-4238-81FF-A48454642132}" destId="{9812DF90-7C08-4BB5-8EC9-71981D228F6A}" srcOrd="1" destOrd="0" parTransId="{6F50F4D7-7D87-489F-A5CC-C87C01017507}" sibTransId="{8073C95B-35FA-492C-9BAB-C3C225C0EBAF}"/>
    <dgm:cxn modelId="{1C9DE6FC-7A30-466C-9251-3A1AFC8F3FCC}" type="presOf" srcId="{E66CE6E2-AB40-40C2-BC26-E134639DF8AF}" destId="{ED93A2AE-B824-46FB-B970-82A83076609C}" srcOrd="0" destOrd="0" presId="urn:diagrams.loki3.com/BracketList"/>
    <dgm:cxn modelId="{AF0D08FD-879F-4411-AF57-CF9EAD851001}" type="presOf" srcId="{FD0B92F0-EC2F-4140-849A-5924DFC496EF}" destId="{ACFBAD0A-00B6-4EFE-81C9-60647815E42D}" srcOrd="0" destOrd="0" presId="urn:diagrams.loki3.com/BracketList"/>
    <dgm:cxn modelId="{D6B53143-E601-4529-BEB8-8EF3B9F79D58}" type="presParOf" srcId="{ACFBAD0A-00B6-4EFE-81C9-60647815E42D}" destId="{23A0FC9F-3B9C-44B4-8268-93C8D2B65577}" srcOrd="0" destOrd="0" presId="urn:diagrams.loki3.com/BracketList"/>
    <dgm:cxn modelId="{AB4CA244-69BA-4AAB-B7BE-F95F9149691D}" type="presParOf" srcId="{23A0FC9F-3B9C-44B4-8268-93C8D2B65577}" destId="{ED93A2AE-B824-46FB-B970-82A83076609C}" srcOrd="0" destOrd="0" presId="urn:diagrams.loki3.com/BracketList"/>
    <dgm:cxn modelId="{CE0783AD-0A3D-41CF-A56B-17DA5EB3A872}" type="presParOf" srcId="{23A0FC9F-3B9C-44B4-8268-93C8D2B65577}" destId="{8CFBA53A-4F86-4467-B2BB-CC5F0E96A897}" srcOrd="1" destOrd="0" presId="urn:diagrams.loki3.com/BracketList"/>
    <dgm:cxn modelId="{0F0A7DE5-AA8A-4C8F-BF63-42D49611D5D6}" type="presParOf" srcId="{23A0FC9F-3B9C-44B4-8268-93C8D2B65577}" destId="{051FD209-2567-45D8-9581-D636F54FAD23}" srcOrd="2" destOrd="0" presId="urn:diagrams.loki3.com/BracketList"/>
    <dgm:cxn modelId="{01696C14-853F-488D-8C65-CFCD9AE80893}" type="presParOf" srcId="{23A0FC9F-3B9C-44B4-8268-93C8D2B65577}" destId="{9FD2F534-349D-4B4D-AEFC-3984CA94E6BC}" srcOrd="3" destOrd="0" presId="urn:diagrams.loki3.com/BracketList"/>
    <dgm:cxn modelId="{674844B0-D6C2-4EAE-AA9C-3A8F841381FD}" type="presParOf" srcId="{ACFBAD0A-00B6-4EFE-81C9-60647815E42D}" destId="{26E5300D-D84E-4BC5-91C5-150FE9963D32}" srcOrd="1" destOrd="0" presId="urn:diagrams.loki3.com/BracketList"/>
    <dgm:cxn modelId="{AF963030-F8EE-4BB8-B1C8-869084E9048B}" type="presParOf" srcId="{ACFBAD0A-00B6-4EFE-81C9-60647815E42D}" destId="{DB67F19F-2C48-4CDC-8BC5-ACE8D88DE118}" srcOrd="2" destOrd="0" presId="urn:diagrams.loki3.com/BracketList"/>
    <dgm:cxn modelId="{47CBE4D6-D5F4-4B4B-867D-223A655E4994}" type="presParOf" srcId="{DB67F19F-2C48-4CDC-8BC5-ACE8D88DE118}" destId="{CD9780E0-F15A-48CD-A714-A3A167D432EA}" srcOrd="0" destOrd="0" presId="urn:diagrams.loki3.com/BracketList"/>
    <dgm:cxn modelId="{F8C14C66-78A7-45AE-9930-517D762E990C}" type="presParOf" srcId="{DB67F19F-2C48-4CDC-8BC5-ACE8D88DE118}" destId="{3BD358DE-9286-4B8D-9AA9-FF9D078A2596}" srcOrd="1" destOrd="0" presId="urn:diagrams.loki3.com/BracketList"/>
    <dgm:cxn modelId="{611EFB62-C8D5-4A1C-AC83-E57BB636586F}" type="presParOf" srcId="{DB67F19F-2C48-4CDC-8BC5-ACE8D88DE118}" destId="{7E78AA72-ADA2-465C-9581-D23B8E605F09}" srcOrd="2" destOrd="0" presId="urn:diagrams.loki3.com/BracketList"/>
    <dgm:cxn modelId="{3CCF4928-5BE0-46DB-94D5-57FEBB7B9A8C}" type="presParOf" srcId="{DB67F19F-2C48-4CDC-8BC5-ACE8D88DE118}" destId="{9C2AEE1C-F8FD-42E5-87BD-3E8B97D41104}" srcOrd="3" destOrd="0" presId="urn:diagrams.loki3.com/BracketList"/>
    <dgm:cxn modelId="{D5DB40F1-FAC9-4237-83F3-BCC770EEDD42}" type="presParOf" srcId="{ACFBAD0A-00B6-4EFE-81C9-60647815E42D}" destId="{00CD28C5-CB11-48BF-AB18-299C40EA4754}" srcOrd="3" destOrd="0" presId="urn:diagrams.loki3.com/BracketList"/>
    <dgm:cxn modelId="{26F825F6-AA1B-42D7-9FB7-6B8A2C0DB1FD}" type="presParOf" srcId="{ACFBAD0A-00B6-4EFE-81C9-60647815E42D}" destId="{3962FDC8-B6C7-404E-8727-54E6A988E73B}" srcOrd="4" destOrd="0" presId="urn:diagrams.loki3.com/BracketList"/>
    <dgm:cxn modelId="{0BB5294F-1B55-407F-AF6D-939801E6024F}" type="presParOf" srcId="{3962FDC8-B6C7-404E-8727-54E6A988E73B}" destId="{8062FA47-9DFC-4F1F-8989-34FC5A90C019}" srcOrd="0" destOrd="0" presId="urn:diagrams.loki3.com/BracketList"/>
    <dgm:cxn modelId="{4BC237F3-342D-4AD2-BCF5-9D0053BF9008}" type="presParOf" srcId="{3962FDC8-B6C7-404E-8727-54E6A988E73B}" destId="{8297A159-DCAE-4EA0-A416-BC8D3480E9ED}" srcOrd="1" destOrd="0" presId="urn:diagrams.loki3.com/BracketList"/>
    <dgm:cxn modelId="{F25E7F93-8A08-4893-A999-83519F4B964A}" type="presParOf" srcId="{3962FDC8-B6C7-404E-8727-54E6A988E73B}" destId="{F017CF11-265B-42E1-AD60-2B22F350598B}" srcOrd="2" destOrd="0" presId="urn:diagrams.loki3.com/BracketList"/>
    <dgm:cxn modelId="{F9DC2D33-D465-4520-867A-55D48806DAB7}" type="presParOf" srcId="{3962FDC8-B6C7-404E-8727-54E6A988E73B}" destId="{CF1B9B3A-0C0E-443E-881F-7FB28FDD04B9}" srcOrd="3" destOrd="0" presId="urn:diagrams.loki3.com/BracketList"/>
  </dgm:cxnLst>
  <dgm:bg>
    <a:solidFill>
      <a:srgbClr val="FFFFFF"/>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3A2AE-B824-46FB-B970-82A83076609C}">
      <dsp:nvSpPr>
        <dsp:cNvPr id="0" name=""/>
        <dsp:cNvSpPr/>
      </dsp:nvSpPr>
      <dsp:spPr>
        <a:xfrm>
          <a:off x="0" y="172818"/>
          <a:ext cx="2108096"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kern="1200" noProof="0" dirty="0">
              <a:latin typeface="Calibri" panose="020F0502020204030204" pitchFamily="34" charset="0"/>
              <a:cs typeface="Calibri" panose="020F0502020204030204" pitchFamily="34" charset="0"/>
            </a:rPr>
            <a:t>Data services – high data quality is a prerequisite</a:t>
          </a:r>
        </a:p>
      </dsp:txBody>
      <dsp:txXfrm>
        <a:off x="0" y="172818"/>
        <a:ext cx="2108096" cy="1287000"/>
      </dsp:txXfrm>
    </dsp:sp>
    <dsp:sp modelId="{8CFBA53A-4F86-4467-B2BB-CC5F0E96A897}">
      <dsp:nvSpPr>
        <dsp:cNvPr id="0" name=""/>
        <dsp:cNvSpPr/>
      </dsp:nvSpPr>
      <dsp:spPr>
        <a:xfrm>
          <a:off x="2108096" y="72271"/>
          <a:ext cx="421619" cy="1488093"/>
        </a:xfrm>
        <a:prstGeom prst="leftBrace">
          <a:avLst>
            <a:gd name="adj1" fmla="val 35000"/>
            <a:gd name="adj2" fmla="val 5000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D2F534-349D-4B4D-AEFC-3984CA94E6BC}">
      <dsp:nvSpPr>
        <dsp:cNvPr id="0" name=""/>
        <dsp:cNvSpPr/>
      </dsp:nvSpPr>
      <dsp:spPr>
        <a:xfrm>
          <a:off x="2698363" y="72271"/>
          <a:ext cx="5734021" cy="1488093"/>
        </a:xfrm>
        <a:prstGeom prst="rect">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noProof="0" dirty="0">
              <a:latin typeface="Calibri" panose="020F0502020204030204" pitchFamily="34" charset="0"/>
              <a:cs typeface="Calibri" panose="020F0502020204030204" pitchFamily="34" charset="0"/>
            </a:rPr>
            <a:t>Decision support for data entering – increased data quality</a:t>
          </a:r>
        </a:p>
        <a:p>
          <a:pPr marL="171450" lvl="1" indent="-171450" algn="l" defTabSz="800100">
            <a:lnSpc>
              <a:spcPct val="90000"/>
            </a:lnSpc>
            <a:spcBef>
              <a:spcPct val="0"/>
            </a:spcBef>
            <a:spcAft>
              <a:spcPct val="15000"/>
            </a:spcAft>
            <a:buChar char="•"/>
          </a:pPr>
          <a:r>
            <a:rPr lang="en-US" sz="1800" kern="1200" noProof="0" dirty="0">
              <a:latin typeface="Calibri" panose="020F0502020204030204" pitchFamily="34" charset="0"/>
              <a:cs typeface="Calibri" panose="020F0502020204030204" pitchFamily="34" charset="0"/>
            </a:rPr>
            <a:t>Creation of specialty specific registries, classifications, terminologies </a:t>
          </a:r>
        </a:p>
        <a:p>
          <a:pPr marL="171450" lvl="1" indent="-171450" algn="l" defTabSz="800100">
            <a:lnSpc>
              <a:spcPct val="90000"/>
            </a:lnSpc>
            <a:spcBef>
              <a:spcPct val="0"/>
            </a:spcBef>
            <a:spcAft>
              <a:spcPct val="15000"/>
            </a:spcAft>
            <a:buChar char="•"/>
          </a:pPr>
          <a:r>
            <a:rPr lang="en-US" sz="1800" kern="1200" noProof="0" dirty="0">
              <a:latin typeface="Calibri" panose="020F0502020204030204" pitchFamily="34" charset="0"/>
              <a:cs typeface="Calibri" panose="020F0502020204030204" pitchFamily="34" charset="0"/>
            </a:rPr>
            <a:t>Analytics – care quality and performance</a:t>
          </a:r>
        </a:p>
      </dsp:txBody>
      <dsp:txXfrm>
        <a:off x="2698363" y="72271"/>
        <a:ext cx="5734021" cy="1488093"/>
      </dsp:txXfrm>
    </dsp:sp>
    <dsp:sp modelId="{CD9780E0-F15A-48CD-A714-A3A167D432EA}">
      <dsp:nvSpPr>
        <dsp:cNvPr id="0" name=""/>
        <dsp:cNvSpPr/>
      </dsp:nvSpPr>
      <dsp:spPr>
        <a:xfrm>
          <a:off x="0" y="1794365"/>
          <a:ext cx="2108096"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kern="1200" noProof="0" dirty="0">
              <a:latin typeface="Calibri" panose="020F0502020204030204" pitchFamily="34" charset="0"/>
              <a:cs typeface="Calibri" panose="020F0502020204030204" pitchFamily="34" charset="0"/>
            </a:rPr>
            <a:t>Health, medical and social care services</a:t>
          </a:r>
        </a:p>
      </dsp:txBody>
      <dsp:txXfrm>
        <a:off x="0" y="1794365"/>
        <a:ext cx="2108096" cy="1287000"/>
      </dsp:txXfrm>
    </dsp:sp>
    <dsp:sp modelId="{3BD358DE-9286-4B8D-9AA9-FF9D078A2596}">
      <dsp:nvSpPr>
        <dsp:cNvPr id="0" name=""/>
        <dsp:cNvSpPr/>
      </dsp:nvSpPr>
      <dsp:spPr>
        <a:xfrm>
          <a:off x="2108096" y="1794365"/>
          <a:ext cx="421619" cy="1287000"/>
        </a:xfrm>
        <a:prstGeom prst="leftBrace">
          <a:avLst>
            <a:gd name="adj1" fmla="val 35000"/>
            <a:gd name="adj2" fmla="val 5000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2AEE1C-F8FD-42E5-87BD-3E8B97D41104}">
      <dsp:nvSpPr>
        <dsp:cNvPr id="0" name=""/>
        <dsp:cNvSpPr/>
      </dsp:nvSpPr>
      <dsp:spPr>
        <a:xfrm>
          <a:off x="2698363" y="1794365"/>
          <a:ext cx="5734021" cy="1287000"/>
        </a:xfrm>
        <a:prstGeom prst="rect">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noProof="0" dirty="0">
              <a:latin typeface="Calibri" panose="020F0502020204030204" pitchFamily="34" charset="0"/>
              <a:cs typeface="Calibri" panose="020F0502020204030204" pitchFamily="34" charset="0"/>
            </a:rPr>
            <a:t>Integration of different personal health/activity/life</a:t>
          </a:r>
          <a:r>
            <a:rPr lang="et-EE" sz="1800" kern="1200" noProof="0" dirty="0">
              <a:latin typeface="Calibri" panose="020F0502020204030204" pitchFamily="34" charset="0"/>
              <a:cs typeface="Calibri" panose="020F0502020204030204" pitchFamily="34" charset="0"/>
            </a:rPr>
            <a:t>-</a:t>
          </a:r>
          <a:r>
            <a:rPr lang="en-US" sz="1800" kern="1200" noProof="0" dirty="0">
              <a:latin typeface="Calibri" panose="020F0502020204030204" pitchFamily="34" charset="0"/>
              <a:cs typeface="Calibri" panose="020F0502020204030204" pitchFamily="34" charset="0"/>
            </a:rPr>
            <a:t>style records with governmental health care services</a:t>
          </a:r>
        </a:p>
        <a:p>
          <a:pPr marL="171450" lvl="1" indent="-171450" algn="l" defTabSz="800100">
            <a:lnSpc>
              <a:spcPct val="90000"/>
            </a:lnSpc>
            <a:spcBef>
              <a:spcPct val="0"/>
            </a:spcBef>
            <a:spcAft>
              <a:spcPct val="15000"/>
            </a:spcAft>
            <a:buChar char="•"/>
          </a:pPr>
          <a:r>
            <a:rPr lang="en-US" sz="1800" kern="1200" noProof="0" dirty="0">
              <a:latin typeface="Calibri" panose="020F0502020204030204" pitchFamily="34" charset="0"/>
              <a:cs typeface="Calibri" panose="020F0502020204030204" pitchFamily="34" charset="0"/>
            </a:rPr>
            <a:t> Wider use of apps in health and medical care </a:t>
          </a:r>
        </a:p>
        <a:p>
          <a:pPr marL="171450" lvl="1" indent="-171450" algn="l" defTabSz="800100">
            <a:lnSpc>
              <a:spcPct val="90000"/>
            </a:lnSpc>
            <a:spcBef>
              <a:spcPct val="0"/>
            </a:spcBef>
            <a:spcAft>
              <a:spcPct val="15000"/>
            </a:spcAft>
            <a:buChar char="•"/>
          </a:pPr>
          <a:r>
            <a:rPr lang="en-US" sz="1800" kern="1200" noProof="0" dirty="0">
              <a:latin typeface="Calibri" panose="020F0502020204030204" pitchFamily="34" charset="0"/>
              <a:cs typeface="Calibri" panose="020F0502020204030204" pitchFamily="34" charset="0"/>
            </a:rPr>
            <a:t>Consent engine for users</a:t>
          </a:r>
        </a:p>
      </dsp:txBody>
      <dsp:txXfrm>
        <a:off x="2698363" y="1794365"/>
        <a:ext cx="5734021" cy="1287000"/>
      </dsp:txXfrm>
    </dsp:sp>
    <dsp:sp modelId="{8062FA47-9DFC-4F1F-8989-34FC5A90C019}">
      <dsp:nvSpPr>
        <dsp:cNvPr id="0" name=""/>
        <dsp:cNvSpPr/>
      </dsp:nvSpPr>
      <dsp:spPr>
        <a:xfrm>
          <a:off x="0" y="3315365"/>
          <a:ext cx="2108096"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kern="1200" noProof="0" dirty="0">
              <a:latin typeface="Calibri" panose="020F0502020204030204" pitchFamily="34" charset="0"/>
              <a:cs typeface="Calibri" panose="020F0502020204030204" pitchFamily="34" charset="0"/>
            </a:rPr>
            <a:t>Cross-sectoral or cross-border services</a:t>
          </a:r>
        </a:p>
      </dsp:txBody>
      <dsp:txXfrm>
        <a:off x="0" y="3315365"/>
        <a:ext cx="2108096" cy="1287000"/>
      </dsp:txXfrm>
    </dsp:sp>
    <dsp:sp modelId="{8297A159-DCAE-4EA0-A416-BC8D3480E9ED}">
      <dsp:nvSpPr>
        <dsp:cNvPr id="0" name=""/>
        <dsp:cNvSpPr/>
      </dsp:nvSpPr>
      <dsp:spPr>
        <a:xfrm>
          <a:off x="2108096" y="3315365"/>
          <a:ext cx="421619" cy="1287000"/>
        </a:xfrm>
        <a:prstGeom prst="leftBrace">
          <a:avLst>
            <a:gd name="adj1" fmla="val 35000"/>
            <a:gd name="adj2" fmla="val 5000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1B9B3A-0C0E-443E-881F-7FB28FDD04B9}">
      <dsp:nvSpPr>
        <dsp:cNvPr id="0" name=""/>
        <dsp:cNvSpPr/>
      </dsp:nvSpPr>
      <dsp:spPr>
        <a:xfrm>
          <a:off x="2698363" y="3296446"/>
          <a:ext cx="5734021" cy="1287000"/>
        </a:xfrm>
        <a:prstGeom prst="rect">
          <a:avLst/>
        </a:prstGeom>
        <a:solidFill>
          <a:srgbClr val="FF6A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b="1" kern="1200" noProof="0" dirty="0">
              <a:solidFill>
                <a:schemeClr val="bg1"/>
              </a:solidFill>
              <a:latin typeface="Calibri" panose="020F0502020204030204" pitchFamily="34" charset="0"/>
              <a:cs typeface="Calibri" panose="020F0502020204030204" pitchFamily="34" charset="0"/>
            </a:rPr>
            <a:t>Integration of social and health care services</a:t>
          </a:r>
        </a:p>
        <a:p>
          <a:pPr marL="171450" lvl="1" indent="-171450" algn="l" defTabSz="800100">
            <a:lnSpc>
              <a:spcPct val="90000"/>
            </a:lnSpc>
            <a:spcBef>
              <a:spcPct val="0"/>
            </a:spcBef>
            <a:spcAft>
              <a:spcPct val="15000"/>
            </a:spcAft>
            <a:buChar char="•"/>
          </a:pPr>
          <a:r>
            <a:rPr lang="en-US" sz="1800" b="1" kern="1200" noProof="0" dirty="0">
              <a:solidFill>
                <a:schemeClr val="bg1"/>
              </a:solidFill>
              <a:latin typeface="Calibri" panose="020F0502020204030204" pitchFamily="34" charset="0"/>
              <a:cs typeface="Calibri" panose="020F0502020204030204" pitchFamily="34" charset="0"/>
            </a:rPr>
            <a:t>Creation of market for medical services</a:t>
          </a:r>
        </a:p>
        <a:p>
          <a:pPr marL="171450" lvl="1" indent="-171450" algn="l" defTabSz="800100">
            <a:lnSpc>
              <a:spcPct val="90000"/>
            </a:lnSpc>
            <a:spcBef>
              <a:spcPct val="0"/>
            </a:spcBef>
            <a:spcAft>
              <a:spcPct val="15000"/>
            </a:spcAft>
            <a:buChar char="•"/>
          </a:pPr>
          <a:r>
            <a:rPr lang="en-US" sz="1800" b="1" kern="1200" noProof="0" dirty="0">
              <a:solidFill>
                <a:schemeClr val="bg1"/>
              </a:solidFill>
              <a:latin typeface="Calibri" panose="020F0502020204030204" pitchFamily="34" charset="0"/>
              <a:cs typeface="Calibri" panose="020F0502020204030204" pitchFamily="34" charset="0"/>
            </a:rPr>
            <a:t>Opening medical market for innovation from </a:t>
          </a:r>
          <a:r>
            <a:rPr lang="en-US" sz="1800" b="1" kern="1200" noProof="0" dirty="0" err="1">
              <a:solidFill>
                <a:schemeClr val="bg1"/>
              </a:solidFill>
              <a:latin typeface="Calibri" panose="020F0502020204030204" pitchFamily="34" charset="0"/>
              <a:cs typeface="Calibri" panose="020F0502020204030204" pitchFamily="34" charset="0"/>
            </a:rPr>
            <a:t>ot</a:t>
          </a:r>
          <a:r>
            <a:rPr lang="et-EE" sz="1800" b="1" kern="1200" noProof="0" dirty="0">
              <a:solidFill>
                <a:schemeClr val="bg1"/>
              </a:solidFill>
              <a:latin typeface="Calibri" panose="020F0502020204030204" pitchFamily="34" charset="0"/>
              <a:cs typeface="Calibri" panose="020F0502020204030204" pitchFamily="34" charset="0"/>
            </a:rPr>
            <a:t>h</a:t>
          </a:r>
          <a:r>
            <a:rPr lang="en-US" sz="1800" b="1" kern="1200" noProof="0" dirty="0">
              <a:solidFill>
                <a:schemeClr val="bg1"/>
              </a:solidFill>
              <a:latin typeface="Calibri" panose="020F0502020204030204" pitchFamily="34" charset="0"/>
              <a:cs typeface="Calibri" panose="020F0502020204030204" pitchFamily="34" charset="0"/>
            </a:rPr>
            <a:t>er sectors</a:t>
          </a:r>
        </a:p>
      </dsp:txBody>
      <dsp:txXfrm>
        <a:off x="2698363" y="3296446"/>
        <a:ext cx="5734021" cy="1287000"/>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0469E2-9CB7-4F54-9218-E32883D1265E}" type="datetimeFigureOut">
              <a:rPr lang="en-US" smtClean="0"/>
              <a:t>3/22/2022</a:t>
            </a:fld>
            <a:endParaRPr lang="en-US"/>
          </a:p>
        </p:txBody>
      </p:sp>
      <p:sp>
        <p:nvSpPr>
          <p:cNvPr id="4" name="Slaidi pildi kohatä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F65397-4C59-4D93-921A-2D414F291465}" type="slidenum">
              <a:rPr lang="en-US" smtClean="0"/>
              <a:t>‹#›</a:t>
            </a:fld>
            <a:endParaRPr lang="en-US"/>
          </a:p>
        </p:txBody>
      </p:sp>
    </p:spTree>
    <p:extLst>
      <p:ext uri="{BB962C8B-B14F-4D97-AF65-F5344CB8AC3E}">
        <p14:creationId xmlns:p14="http://schemas.microsoft.com/office/powerpoint/2010/main" val="4206794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0B9C825-F38E-45BB-92C1-043DE61C9183}"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681633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Estonia has solidarity</a:t>
            </a:r>
            <a:r>
              <a:rPr lang="et-EE"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based, mandatory health insurance covering 95% of the population.</a:t>
            </a:r>
            <a:r>
              <a:rPr lang="en-US" dirty="0"/>
              <a:t> </a:t>
            </a:r>
            <a:br>
              <a:rPr lang="en-US" dirty="0"/>
            </a:br>
            <a:endParaRPr lang="et-EE" dirty="0"/>
          </a:p>
        </p:txBody>
      </p:sp>
    </p:spTree>
    <p:extLst>
      <p:ext uri="{BB962C8B-B14F-4D97-AF65-F5344CB8AC3E}">
        <p14:creationId xmlns:p14="http://schemas.microsoft.com/office/powerpoint/2010/main" val="1470590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EE"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D10C4C-EAC2-4D66-B9F8-E052F2E25BCC}" type="slidenum">
              <a:rPr kumimoji="0" lang="en-US" altLang="et-EE"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t-EE" sz="12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871261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EE"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D10C4C-EAC2-4D66-B9F8-E052F2E25BCC}" type="slidenum">
              <a:rPr kumimoji="0" lang="en-US" altLang="et-EE"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t-EE" sz="12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4024377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jp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3.jpg"/><Relationship Id="rId4" Type="http://schemas.openxmlformats.org/officeDocument/2006/relationships/image" Target="../media/image2.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3.jp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jp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vaslaid argine">
    <p:spTree>
      <p:nvGrpSpPr>
        <p:cNvPr id="1" name=""/>
        <p:cNvGrpSpPr/>
        <p:nvPr/>
      </p:nvGrpSpPr>
      <p:grpSpPr>
        <a:xfrm>
          <a:off x="0" y="0"/>
          <a:ext cx="0" cy="0"/>
          <a:chOff x="0" y="0"/>
          <a:chExt cx="0" cy="0"/>
        </a:xfrm>
      </p:grpSpPr>
      <p:pic>
        <p:nvPicPr>
          <p:cNvPr id="14" name="Picture 12">
            <a:extLst>
              <a:ext uri="{FF2B5EF4-FFF2-40B4-BE49-F238E27FC236}">
                <a16:creationId xmlns:a16="http://schemas.microsoft.com/office/drawing/2014/main" id="{B48BCC97-614E-4D35-8916-271D11E8A43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8902" b="2574"/>
          <a:stretch/>
        </p:blipFill>
        <p:spPr>
          <a:xfrm flipH="1">
            <a:off x="1" y="-3"/>
            <a:ext cx="12191998" cy="4901187"/>
          </a:xfrm>
          <a:prstGeom prst="rect">
            <a:avLst/>
          </a:prstGeom>
          <a:noFill/>
          <a:ln>
            <a:noFill/>
          </a:ln>
        </p:spPr>
      </p:pic>
      <p:grpSp>
        <p:nvGrpSpPr>
          <p:cNvPr id="9" name="Group 8"/>
          <p:cNvGrpSpPr/>
          <p:nvPr userDrawn="1"/>
        </p:nvGrpSpPr>
        <p:grpSpPr>
          <a:xfrm>
            <a:off x="-1" y="1965075"/>
            <a:ext cx="12192000" cy="4892925"/>
            <a:chOff x="-1" y="1965075"/>
            <a:chExt cx="12192000" cy="4892925"/>
          </a:xfrm>
        </p:grpSpPr>
        <p:sp>
          <p:nvSpPr>
            <p:cNvPr id="10" name="Freeform 9"/>
            <p:cNvSpPr/>
            <p:nvPr userDrawn="1"/>
          </p:nvSpPr>
          <p:spPr>
            <a:xfrm>
              <a:off x="-1" y="3312687"/>
              <a:ext cx="12192000" cy="3545313"/>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3" name="Picture 3" descr="C:\Users\ipihu\Desktop\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86800" y="1965075"/>
              <a:ext cx="2449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3" descr="C:\Users\ipihu\Desktop\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86800" y="1966097"/>
            <a:ext cx="2449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0" y="-9921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defRPr/>
            </a:pPr>
            <a:endParaRPr lang="en-US" altLang="en-US"/>
          </a:p>
        </p:txBody>
      </p:sp>
      <p:sp>
        <p:nvSpPr>
          <p:cNvPr id="11" name="Text Placeholder 17"/>
          <p:cNvSpPr>
            <a:spLocks noGrp="1"/>
          </p:cNvSpPr>
          <p:nvPr>
            <p:ph type="body" sz="quarter" idx="12" hasCustomPrompt="1"/>
          </p:nvPr>
        </p:nvSpPr>
        <p:spPr>
          <a:xfrm>
            <a:off x="942276" y="4472120"/>
            <a:ext cx="8892396" cy="1048463"/>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200" b="1" i="0" cap="all" baseline="0">
                <a:solidFill>
                  <a:schemeClr val="tx2"/>
                </a:solidFill>
                <a:latin typeface="Verdana" charset="0"/>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t-EE" sz="3600" dirty="0"/>
              <a:t>Presentatsiooni Pealkiri</a:t>
            </a:r>
            <a:br>
              <a:rPr lang="et-EE" sz="3600" dirty="0"/>
            </a:br>
            <a:r>
              <a:rPr lang="et-EE" sz="3600" dirty="0">
                <a:solidFill>
                  <a:schemeClr val="accent1"/>
                </a:solidFill>
              </a:rPr>
              <a:t>vajadusel kahel real</a:t>
            </a:r>
          </a:p>
          <a:p>
            <a:endParaRPr lang="et-EE" sz="3600" dirty="0">
              <a:solidFill>
                <a:schemeClr val="accent1"/>
              </a:solidFill>
            </a:endParaRPr>
          </a:p>
        </p:txBody>
      </p:sp>
      <p:sp>
        <p:nvSpPr>
          <p:cNvPr id="12" name="Text Placeholder 19"/>
          <p:cNvSpPr>
            <a:spLocks noGrp="1"/>
          </p:cNvSpPr>
          <p:nvPr>
            <p:ph type="body" sz="quarter" idx="13" hasCustomPrompt="1"/>
          </p:nvPr>
        </p:nvSpPr>
        <p:spPr>
          <a:xfrm>
            <a:off x="964578" y="5791200"/>
            <a:ext cx="4738535" cy="782741"/>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000" baseline="0">
                <a:solidFill>
                  <a:srgbClr val="332B60"/>
                </a:solidFill>
                <a:latin typeface="Verdana" charset="0"/>
              </a:defRPr>
            </a:lvl1pPr>
          </a:lstStyle>
          <a:p>
            <a:pPr>
              <a:lnSpc>
                <a:spcPct val="100000"/>
              </a:lnSpc>
              <a:spcBef>
                <a:spcPts val="0"/>
              </a:spcBef>
            </a:pPr>
            <a:r>
              <a:rPr lang="et-EE" sz="1800" dirty="0"/>
              <a:t>Nimi </a:t>
            </a:r>
            <a:r>
              <a:rPr lang="et-EE" sz="1800" dirty="0" err="1"/>
              <a:t>Nimeste</a:t>
            </a:r>
            <a:br>
              <a:rPr lang="et-EE" sz="1800" dirty="0"/>
            </a:br>
            <a:r>
              <a:rPr lang="et-EE" sz="1800" dirty="0"/>
              <a:t>Teaduskond / instituut </a:t>
            </a:r>
          </a:p>
          <a:p>
            <a:pPr>
              <a:lnSpc>
                <a:spcPct val="100000"/>
              </a:lnSpc>
              <a:spcBef>
                <a:spcPts val="0"/>
              </a:spcBef>
            </a:pPr>
            <a:r>
              <a:rPr lang="en-US" sz="1800" dirty="0" err="1"/>
              <a:t>Tallinna</a:t>
            </a:r>
            <a:r>
              <a:rPr lang="en-US" sz="1800" dirty="0"/>
              <a:t> </a:t>
            </a:r>
            <a:r>
              <a:rPr lang="en-US" sz="1800" dirty="0" err="1"/>
              <a:t>Tehnikaülikool</a:t>
            </a:r>
            <a:endParaRPr lang="et-EE" sz="1800" dirty="0"/>
          </a:p>
        </p:txBody>
      </p:sp>
      <p:sp>
        <p:nvSpPr>
          <p:cNvPr id="5" name="Date Placeholder 4">
            <a:extLst>
              <a:ext uri="{FF2B5EF4-FFF2-40B4-BE49-F238E27FC236}">
                <a16:creationId xmlns:a16="http://schemas.microsoft.com/office/drawing/2014/main" id="{E02623AA-F127-438E-83EA-5A4B108798AD}"/>
              </a:ext>
            </a:extLst>
          </p:cNvPr>
          <p:cNvSpPr>
            <a:spLocks noGrp="1"/>
          </p:cNvSpPr>
          <p:nvPr>
            <p:ph type="dt" sz="half" idx="15"/>
          </p:nvPr>
        </p:nvSpPr>
        <p:spPr>
          <a:xfrm>
            <a:off x="7459854" y="6208816"/>
            <a:ext cx="1916097" cy="365125"/>
          </a:xfrm>
          <a:prstGeom prst="rect">
            <a:avLst/>
          </a:prstGeom>
        </p:spPr>
        <p:txBody>
          <a:bodyPr/>
          <a:lstStyle>
            <a:lvl1pPr>
              <a:defRPr sz="2200">
                <a:solidFill>
                  <a:schemeClr val="tx2"/>
                </a:solidFill>
                <a:latin typeface="+mn-lt"/>
              </a:defRPr>
            </a:lvl1pPr>
          </a:lstStyle>
          <a:p>
            <a:fld id="{753892C2-EB78-4D5A-B775-B61492AB87AF}" type="datetime1">
              <a:rPr lang="et-EE" smtClean="0"/>
              <a:t>22.03.2022</a:t>
            </a:fld>
            <a:endParaRPr lang="et-EE" dirty="0"/>
          </a:p>
        </p:txBody>
      </p:sp>
      <p:pic>
        <p:nvPicPr>
          <p:cNvPr id="15" name="Picture 5" descr="A close up of a logo&#10;&#10;Description automatically generated">
            <a:extLst>
              <a:ext uri="{FF2B5EF4-FFF2-40B4-BE49-F238E27FC236}">
                <a16:creationId xmlns:a16="http://schemas.microsoft.com/office/drawing/2014/main" id="{82AA236E-1779-4EF5-9036-4999368E4B46}"/>
              </a:ext>
            </a:extLst>
          </p:cNvPr>
          <p:cNvPicPr>
            <a:picLocks noChangeAspect="1"/>
          </p:cNvPicPr>
          <p:nvPr userDrawn="1"/>
        </p:nvPicPr>
        <p:blipFill rotWithShape="1">
          <a:blip r:embed="rId4"/>
          <a:srcRect r="21373"/>
          <a:stretch/>
        </p:blipFill>
        <p:spPr>
          <a:xfrm>
            <a:off x="10128006" y="4812689"/>
            <a:ext cx="1650775" cy="836081"/>
          </a:xfrm>
          <a:prstGeom prst="rect">
            <a:avLst/>
          </a:prstGeom>
        </p:spPr>
      </p:pic>
      <p:pic>
        <p:nvPicPr>
          <p:cNvPr id="18" name="Picture 7" descr="A picture containing drawing, umbrella&#10;&#10;Description automatically generated">
            <a:extLst>
              <a:ext uri="{FF2B5EF4-FFF2-40B4-BE49-F238E27FC236}">
                <a16:creationId xmlns:a16="http://schemas.microsoft.com/office/drawing/2014/main" id="{4BE7BAE7-03C2-48DF-8300-F669D2A2FCC4}"/>
              </a:ext>
            </a:extLst>
          </p:cNvPr>
          <p:cNvPicPr>
            <a:picLocks noChangeAspect="1"/>
          </p:cNvPicPr>
          <p:nvPr userDrawn="1"/>
        </p:nvPicPr>
        <p:blipFill>
          <a:blip r:embed="rId5"/>
          <a:stretch>
            <a:fillRect/>
          </a:stretch>
        </p:blipFill>
        <p:spPr>
          <a:xfrm>
            <a:off x="10128006" y="5715572"/>
            <a:ext cx="1650775" cy="955508"/>
          </a:xfrm>
          <a:prstGeom prst="rect">
            <a:avLst/>
          </a:prstGeom>
        </p:spPr>
      </p:pic>
    </p:spTree>
    <p:extLst>
      <p:ext uri="{BB962C8B-B14F-4D97-AF65-F5344CB8AC3E}">
        <p14:creationId xmlns:p14="http://schemas.microsoft.com/office/powerpoint/2010/main" val="2285405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lt 2">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479425" y="549275"/>
            <a:ext cx="10656886" cy="844415"/>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t-EE" dirty="0"/>
              <a:t>Redigeeri juhtslaidi</a:t>
            </a:r>
          </a:p>
          <a:p>
            <a:pPr lvl="0"/>
            <a:r>
              <a:rPr lang="et-EE" dirty="0"/>
              <a:t>Vajadusel kahel real</a:t>
            </a:r>
            <a:endParaRPr lang="en-US" dirty="0"/>
          </a:p>
        </p:txBody>
      </p:sp>
      <p:sp>
        <p:nvSpPr>
          <p:cNvPr id="12" name="Text Placeholder 11"/>
          <p:cNvSpPr>
            <a:spLocks noGrp="1"/>
          </p:cNvSpPr>
          <p:nvPr>
            <p:ph type="body" sz="quarter" idx="14" hasCustomPrompt="1"/>
          </p:nvPr>
        </p:nvSpPr>
        <p:spPr>
          <a:xfrm>
            <a:off x="2171700" y="1628775"/>
            <a:ext cx="8964612" cy="627315"/>
          </a:xfrm>
          <a:prstGeom prst="rect">
            <a:avLst/>
          </a:prstGeom>
        </p:spPr>
        <p:txBody>
          <a:bodyPr lIns="0" tIns="0" rIns="0" bIns="0"/>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baseline="0">
                <a:solidFill>
                  <a:srgbClr val="332B60"/>
                </a:solidFill>
                <a:latin typeface="Verdana" charset="0"/>
              </a:defRPr>
            </a:lvl1pPr>
          </a:lstStyle>
          <a:p>
            <a:pPr lvl="0"/>
            <a:r>
              <a:rPr lang="et-EE" dirty="0"/>
              <a:t>Redigeeri juhtslaidi tekstilaade</a:t>
            </a:r>
          </a:p>
        </p:txBody>
      </p:sp>
      <p:sp>
        <p:nvSpPr>
          <p:cNvPr id="3" name="Picture Placeholder 2"/>
          <p:cNvSpPr>
            <a:spLocks noGrp="1"/>
          </p:cNvSpPr>
          <p:nvPr>
            <p:ph type="pic" sz="quarter" idx="16"/>
          </p:nvPr>
        </p:nvSpPr>
        <p:spPr>
          <a:xfrm>
            <a:off x="2171700" y="2491176"/>
            <a:ext cx="8964611" cy="3097774"/>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a:t>Pildi lisamiseks klõpsake ikooni</a:t>
            </a:r>
            <a:endParaRPr lang="en-US" noProof="0" dirty="0"/>
          </a:p>
        </p:txBody>
      </p:sp>
      <p:sp>
        <p:nvSpPr>
          <p:cNvPr id="5" name="Text Placeholder 1"/>
          <p:cNvSpPr txBox="1">
            <a:spLocks/>
          </p:cNvSpPr>
          <p:nvPr userDrawn="1"/>
        </p:nvSpPr>
        <p:spPr>
          <a:xfrm>
            <a:off x="1836653" y="5972632"/>
            <a:ext cx="2761100"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dirty="0"/>
              <a:t>TALLINNA TEHNIKAÜLIKOOL</a:t>
            </a:r>
            <a:endParaRPr lang="en-US" altLang="en-US" sz="1200" b="0" dirty="0"/>
          </a:p>
        </p:txBody>
      </p:sp>
      <p:cxnSp>
        <p:nvCxnSpPr>
          <p:cNvPr id="6" name="Straight Connector 8"/>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4676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One pager credential">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10" name="Impact"/>
          <p:cNvSpPr>
            <a:spLocks noGrp="1"/>
          </p:cNvSpPr>
          <p:nvPr>
            <p:ph type="body" sz="quarter" idx="16" hasCustomPrompt="1"/>
          </p:nvPr>
        </p:nvSpPr>
        <p:spPr>
          <a:xfrm>
            <a:off x="0" y="1399034"/>
            <a:ext cx="12192000" cy="1080135"/>
          </a:xfrm>
          <a:solidFill>
            <a:schemeClr val="accent1"/>
          </a:solidFill>
        </p:spPr>
        <p:txBody>
          <a:bodyPr lIns="457200" tIns="45720" rIns="457200" bIns="45720" anchor="ctr"/>
          <a:lstStyle>
            <a:lvl1pPr marL="0" indent="0">
              <a:spcBef>
                <a:spcPts val="0"/>
              </a:spcBef>
              <a:spcAft>
                <a:spcPts val="0"/>
              </a:spcAft>
              <a:buFont typeface="Arial" panose="020B0604020202020204" pitchFamily="34" charset="0"/>
              <a:buChar char="​"/>
              <a:defRPr sz="2000">
                <a:solidFill>
                  <a:schemeClr val="bg1"/>
                </a:solidFill>
              </a:defRPr>
            </a:lvl1pPr>
            <a:lvl2pPr marL="0" indent="0">
              <a:spcBef>
                <a:spcPts val="0"/>
              </a:spcBef>
              <a:spcAft>
                <a:spcPts val="0"/>
              </a:spcAft>
              <a:buFont typeface="Arial" panose="020B0604020202020204" pitchFamily="34" charset="0"/>
              <a:buChar char="​"/>
              <a:defRPr sz="2000">
                <a:solidFill>
                  <a:schemeClr val="bg1"/>
                </a:solidFill>
              </a:defRPr>
            </a:lvl2pPr>
            <a:lvl3pPr marL="0" indent="0">
              <a:spcBef>
                <a:spcPts val="0"/>
              </a:spcBef>
              <a:spcAft>
                <a:spcPts val="0"/>
              </a:spcAft>
              <a:buFont typeface="Arial" panose="020B0604020202020204" pitchFamily="34" charset="0"/>
              <a:buChar char="​"/>
              <a:defRPr sz="2000">
                <a:solidFill>
                  <a:schemeClr val="bg1"/>
                </a:solidFill>
              </a:defRPr>
            </a:lvl3pPr>
            <a:lvl4pPr marL="0" indent="0">
              <a:spcBef>
                <a:spcPts val="0"/>
              </a:spcBef>
              <a:spcAft>
                <a:spcPts val="0"/>
              </a:spcAft>
              <a:buFont typeface="Arial" panose="020B0604020202020204" pitchFamily="34" charset="0"/>
              <a:buChar char="​"/>
              <a:defRPr sz="2000">
                <a:solidFill>
                  <a:schemeClr val="bg1"/>
                </a:solidFill>
              </a:defRPr>
            </a:lvl4pPr>
            <a:lvl5pPr marL="0" indent="0">
              <a:spcBef>
                <a:spcPts val="0"/>
              </a:spcBef>
              <a:spcAft>
                <a:spcPts val="0"/>
              </a:spcAft>
              <a:buFont typeface="Arial" panose="020B0604020202020204" pitchFamily="34" charset="0"/>
              <a:buChar char="​"/>
              <a:defRPr sz="2000">
                <a:solidFill>
                  <a:schemeClr val="bg1"/>
                </a:solidFill>
              </a:defRPr>
            </a:lvl5pPr>
            <a:lvl6pPr marL="0" indent="0">
              <a:spcBef>
                <a:spcPts val="0"/>
              </a:spcBef>
              <a:spcAft>
                <a:spcPts val="0"/>
              </a:spcAft>
              <a:buFont typeface="Arial" panose="020B0604020202020204" pitchFamily="34" charset="0"/>
              <a:buChar char="​"/>
              <a:defRPr sz="2000">
                <a:solidFill>
                  <a:schemeClr val="bg1"/>
                </a:solidFill>
              </a:defRPr>
            </a:lvl6pPr>
            <a:lvl7pPr marL="0" indent="0">
              <a:spcBef>
                <a:spcPts val="0"/>
              </a:spcBef>
              <a:spcAft>
                <a:spcPts val="0"/>
              </a:spcAft>
              <a:buFont typeface="Arial" panose="020B0604020202020204" pitchFamily="34" charset="0"/>
              <a:buChar char="​"/>
              <a:defRPr sz="2000">
                <a:solidFill>
                  <a:schemeClr val="bg1"/>
                </a:solidFill>
              </a:defRPr>
            </a:lvl7pPr>
            <a:lvl8pPr marL="0" indent="0">
              <a:spcBef>
                <a:spcPts val="0"/>
              </a:spcBef>
              <a:spcAft>
                <a:spcPts val="0"/>
              </a:spcAft>
              <a:buFont typeface="Arial" panose="020B0604020202020204" pitchFamily="34" charset="0"/>
              <a:buChar char="​"/>
              <a:defRPr sz="2000">
                <a:solidFill>
                  <a:schemeClr val="bg1"/>
                </a:solidFill>
              </a:defRPr>
            </a:lvl8pPr>
            <a:lvl9pPr marL="0" indent="0">
              <a:spcBef>
                <a:spcPts val="0"/>
              </a:spcBef>
              <a:spcAft>
                <a:spcPts val="0"/>
              </a:spcAft>
              <a:buFont typeface="Arial" panose="020B0604020202020204" pitchFamily="34" charset="0"/>
              <a:buChar char="​"/>
              <a:defRPr sz="2000">
                <a:solidFill>
                  <a:schemeClr val="bg1"/>
                </a:solidFill>
              </a:defRPr>
            </a:lvl9pPr>
          </a:lstStyle>
          <a:p>
            <a:pPr lvl="0"/>
            <a:r>
              <a:rPr lang="en-US" dirty="0"/>
              <a:t>Insert impact statements here (alternatively change background color)</a:t>
            </a:r>
          </a:p>
        </p:txBody>
      </p:sp>
      <p:sp>
        <p:nvSpPr>
          <p:cNvPr id="3" name="Heading Left"/>
          <p:cNvSpPr>
            <a:spLocks noGrp="1"/>
          </p:cNvSpPr>
          <p:nvPr>
            <p:ph type="body" idx="10" hasCustomPrompt="1"/>
          </p:nvPr>
        </p:nvSpPr>
        <p:spPr>
          <a:xfrm>
            <a:off x="580572" y="2703194"/>
            <a:ext cx="3286034" cy="215444"/>
          </a:xfrm>
        </p:spPr>
        <p:txBody>
          <a:bodyPr>
            <a:noAutofit/>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p:txBody>
      </p:sp>
      <p:sp>
        <p:nvSpPr>
          <p:cNvPr id="4" name="Content Left"/>
          <p:cNvSpPr>
            <a:spLocks noGrp="1"/>
          </p:cNvSpPr>
          <p:nvPr>
            <p:ph type="body" sz="half" idx="11"/>
          </p:nvPr>
        </p:nvSpPr>
        <p:spPr>
          <a:xfrm>
            <a:off x="580572" y="3063236"/>
            <a:ext cx="3286034" cy="3337564"/>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Heading Middle"/>
          <p:cNvSpPr>
            <a:spLocks noGrp="1"/>
          </p:cNvSpPr>
          <p:nvPr>
            <p:ph type="body" sz="quarter" idx="13" hasCustomPrompt="1"/>
          </p:nvPr>
        </p:nvSpPr>
        <p:spPr>
          <a:xfrm>
            <a:off x="4452983" y="2703194"/>
            <a:ext cx="3286034" cy="215444"/>
          </a:xfrm>
        </p:spPr>
        <p:txBody>
          <a:bodyPr>
            <a:noAutofit/>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p:txBody>
      </p:sp>
      <p:sp>
        <p:nvSpPr>
          <p:cNvPr id="6" name="Content Middle"/>
          <p:cNvSpPr>
            <a:spLocks noGrp="1"/>
          </p:cNvSpPr>
          <p:nvPr>
            <p:ph type="body" sz="quarter" idx="12"/>
          </p:nvPr>
        </p:nvSpPr>
        <p:spPr>
          <a:xfrm>
            <a:off x="4452983" y="3063236"/>
            <a:ext cx="3286034" cy="3337564"/>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Heading Right"/>
          <p:cNvSpPr>
            <a:spLocks noGrp="1"/>
          </p:cNvSpPr>
          <p:nvPr>
            <p:ph type="body" sz="quarter" idx="15" hasCustomPrompt="1"/>
          </p:nvPr>
        </p:nvSpPr>
        <p:spPr>
          <a:xfrm>
            <a:off x="8325394" y="2703194"/>
            <a:ext cx="3286034" cy="215444"/>
          </a:xfrm>
        </p:spPr>
        <p:txBody>
          <a:bodyPr>
            <a:noAutofit/>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p:txBody>
      </p:sp>
      <p:sp>
        <p:nvSpPr>
          <p:cNvPr id="8" name="Content Right"/>
          <p:cNvSpPr>
            <a:spLocks noGrp="1"/>
          </p:cNvSpPr>
          <p:nvPr>
            <p:ph type="body" sz="quarter" idx="14"/>
          </p:nvPr>
        </p:nvSpPr>
        <p:spPr>
          <a:xfrm>
            <a:off x="8325394" y="3063236"/>
            <a:ext cx="3286034" cy="3337564"/>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3876174486"/>
      </p:ext>
    </p:extLst>
  </p:cSld>
  <p:clrMapOvr>
    <a:masterClrMapping/>
  </p:clrMapOvr>
  <p:extLst>
    <p:ext uri="{DCECCB84-F9BA-43D5-87BE-67443E8EF086}">
      <p15:sldGuideLst xmlns:p15="http://schemas.microsoft.com/office/powerpoint/2012/main">
        <p15:guide id="1" orient="horz" pos="880">
          <p15:clr>
            <a:srgbClr val="FBAE40"/>
          </p15:clr>
        </p15:guide>
        <p15:guide id="3" pos="2209">
          <p15:clr>
            <a:srgbClr val="FBAE40"/>
          </p15:clr>
        </p15:guide>
        <p15:guide id="4" pos="3839">
          <p15:clr>
            <a:srgbClr val="FBAE40"/>
          </p15:clr>
        </p15:guide>
        <p15:guide id="5" pos="4130">
          <p15:clr>
            <a:srgbClr val="FBAE40"/>
          </p15:clr>
        </p15:guide>
        <p15:guide id="12" pos="1920">
          <p15:clr>
            <a:srgbClr val="FBAE40"/>
          </p15:clr>
        </p15:guide>
        <p15:guide id="13" orient="horz" pos="1560">
          <p15:clr>
            <a:srgbClr val="FBAE40"/>
          </p15:clr>
        </p15:guide>
        <p15:guide id="16" orient="horz" pos="1704">
          <p15:clr>
            <a:srgbClr val="FBAE40"/>
          </p15:clr>
        </p15:guide>
        <p15:guide id="18" pos="2208">
          <p15:clr>
            <a:srgbClr val="FBAE40"/>
          </p15:clr>
        </p15:guide>
        <p15:guide id="19" pos="3840">
          <p15:clr>
            <a:srgbClr val="FBAE40"/>
          </p15:clr>
        </p15:guide>
        <p15:guide id="20" pos="4128">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Only" preserve="1">
  <p:cSld name="Contents">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US"/>
              <a:t>Contents</a:t>
            </a:r>
            <a:endParaRPr/>
          </a:p>
        </p:txBody>
      </p:sp>
    </p:spTree>
    <p:extLst>
      <p:ext uri="{BB962C8B-B14F-4D97-AF65-F5344CB8AC3E}">
        <p14:creationId xmlns:p14="http://schemas.microsoft.com/office/powerpoint/2010/main" val="2360292475"/>
      </p:ext>
    </p:extLst>
  </p:cSld>
  <p:clrMapOvr>
    <a:masterClrMapping/>
  </p:clrMapOvr>
  <p:extLst>
    <p:ext uri="{DCECCB84-F9BA-43D5-87BE-67443E8EF086}">
      <p15:sldGuideLst xmlns:p15="http://schemas.microsoft.com/office/powerpoint/2012/main">
        <p15:guide id="1" orient="horz" pos="88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Confidentiali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501461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Qualification">
    <p:spTree>
      <p:nvGrpSpPr>
        <p:cNvPr id="1" name=""/>
        <p:cNvGrpSpPr/>
        <p:nvPr/>
      </p:nvGrpSpPr>
      <p:grpSpPr>
        <a:xfrm>
          <a:off x="0" y="0"/>
          <a:ext cx="0" cy="0"/>
          <a:chOff x="0" y="0"/>
          <a:chExt cx="0" cy="0"/>
        </a:xfrm>
      </p:grpSpPr>
      <p:graphicFrame>
        <p:nvGraphicFramePr>
          <p:cNvPr id="3" name="TextConfOW-S-"/>
          <p:cNvGraphicFramePr>
            <a:graphicFrameLocks noGrp="1"/>
          </p:cNvGraphicFramePr>
          <p:nvPr userDrawn="1">
            <p:extLst>
              <p:ext uri="{D42A27DB-BD31-4B8C-83A1-F6EECF244321}">
                <p14:modId xmlns:p14="http://schemas.microsoft.com/office/powerpoint/2010/main" val="2038935773"/>
              </p:ext>
            </p:extLst>
          </p:nvPr>
        </p:nvGraphicFramePr>
        <p:xfrm>
          <a:off x="580572" y="1112904"/>
          <a:ext cx="11030857" cy="2651760"/>
        </p:xfrm>
        <a:graphic>
          <a:graphicData uri="http://schemas.openxmlformats.org/drawingml/2006/table">
            <a:tbl>
              <a:tblPr/>
              <a:tblGrid>
                <a:gridCol w="11030857">
                  <a:extLst>
                    <a:ext uri="{9D8B030D-6E8A-4147-A177-3AD203B41FA5}">
                      <a16:colId xmlns:a16="http://schemas.microsoft.com/office/drawing/2014/main" val="20000"/>
                    </a:ext>
                  </a:extLst>
                </a:gridCol>
              </a:tblGrid>
              <a:tr h="0">
                <a:tc>
                  <a:txBody>
                    <a:bodyPr/>
                    <a:lstStyle/>
                    <a:p>
                      <a:pPr marL="0" marR="0" lvl="0" indent="0" algn="l" defTabSz="914400" rtl="0" eaLnBrk="1" fontAlgn="base" latinLnBrk="0" hangingPunct="1">
                        <a:lnSpc>
                          <a:spcPct val="100000"/>
                        </a:lnSpc>
                        <a:spcBef>
                          <a:spcPts val="1200"/>
                        </a:spcBef>
                        <a:spcAft>
                          <a:spcPts val="1200"/>
                        </a:spcAft>
                        <a:buClrTx/>
                        <a:buSzTx/>
                        <a:buFontTx/>
                        <a:buNone/>
                        <a:tabLst/>
                      </a:pPr>
                      <a:r>
                        <a:rPr lang="en-US" sz="1800" b="1" cap="none" dirty="0">
                          <a:ln>
                            <a:noFill/>
                          </a:ln>
                          <a:solidFill>
                            <a:schemeClr val="tx1"/>
                          </a:solidFill>
                          <a:effectLst/>
                          <a:latin typeface="+mj-lt"/>
                          <a:ea typeface="+mj-ea"/>
                          <a:cs typeface="+mj-cs"/>
                        </a:rPr>
                        <a:t>QUALIFICATIONS, ASSUMPTIONS, AND LIMITING CONDITIONS</a:t>
                      </a:r>
                    </a:p>
                  </a:txBody>
                  <a:tcPr marL="0" marR="0" marT="0" marB="9144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0">
                <a:tc>
                  <a:txBody>
                    <a:bodyPr/>
                    <a:lstStyle/>
                    <a:p>
                      <a:pPr>
                        <a:spcBef>
                          <a:spcPts val="1200"/>
                        </a:spcBef>
                        <a:spcAft>
                          <a:spcPts val="1200"/>
                        </a:spcAft>
                      </a:pPr>
                      <a:r>
                        <a:rPr lang="en-US" sz="1100" kern="0" dirty="0">
                          <a:solidFill>
                            <a:schemeClr val="tx1"/>
                          </a:solidFill>
                          <a:effectLst/>
                          <a:latin typeface="+mn-lt"/>
                          <a:ea typeface="+mn-ea"/>
                          <a:cs typeface="+mn-cs"/>
                        </a:rPr>
                        <a:t>Oliver Wyman will provide its analysis and support based on industry leading practices Oliver Wyman has observed in the marketplace and on its extensive experience working for its institutional clients, and Oliver Wyman will not provide any legal advice. This report does not represent legal advice, which can only be provided by legal counsel and for which you should seek advice of counsel</a:t>
                      </a:r>
                    </a:p>
                    <a:p>
                      <a:pPr>
                        <a:spcBef>
                          <a:spcPts val="1200"/>
                        </a:spcBef>
                        <a:spcAft>
                          <a:spcPts val="1200"/>
                        </a:spcAft>
                      </a:pPr>
                      <a:r>
                        <a:rPr lang="en-GB" sz="1100" kern="0" dirty="0">
                          <a:solidFill>
                            <a:schemeClr val="tx1"/>
                          </a:solidFill>
                          <a:effectLst/>
                          <a:latin typeface="+mn-lt"/>
                          <a:ea typeface="+mn-ea"/>
                          <a:cs typeface="+mn-cs"/>
                        </a:rPr>
                        <a:t>The findings contained in this report may contain predictions based on current data and historical trends. Any such predictions are subject to inherent risks and uncertainties.  In particular, actual results could be impacted by future events which cannot be predicted or controlled, including, without limitation, changes in business strategies, the development of future products and services, changes in market and industry conditions, the outcome of contingencies, changes in management, changes in law or regulations.  Oliver Wyman accepts no responsibility for actual results, future events or any services or actions taken by the Client or any third party involved.</a:t>
                      </a:r>
                      <a:endParaRPr lang="en-US" sz="1100" kern="0" dirty="0">
                        <a:solidFill>
                          <a:schemeClr val="tx1"/>
                        </a:solidFill>
                        <a:effectLst/>
                        <a:latin typeface="+mn-lt"/>
                        <a:ea typeface="+mn-ea"/>
                        <a:cs typeface="+mn-cs"/>
                      </a:endParaRPr>
                    </a:p>
                    <a:p>
                      <a:pPr>
                        <a:spcBef>
                          <a:spcPts val="1200"/>
                        </a:spcBef>
                        <a:spcAft>
                          <a:spcPts val="1200"/>
                        </a:spcAft>
                      </a:pPr>
                      <a:r>
                        <a:rPr lang="en-GB" sz="1100" kern="0" dirty="0">
                          <a:solidFill>
                            <a:schemeClr val="tx1"/>
                          </a:solidFill>
                          <a:effectLst/>
                          <a:latin typeface="+mn-lt"/>
                          <a:ea typeface="+mn-ea"/>
                          <a:cs typeface="+mn-cs"/>
                        </a:rPr>
                        <a:t>Oliver Wyman was commissioned by NEOM to support the design and implementation of a sustainable greenfield digital health strategy.  Oliver Wyman has no knowledge of, or responsibility for any additional uses of the data.</a:t>
                      </a:r>
                      <a:endParaRPr lang="en-US" sz="1100" kern="0" dirty="0">
                        <a:solidFill>
                          <a:schemeClr val="tx1"/>
                        </a:solidFill>
                        <a:effectLst/>
                        <a:latin typeface="+mn-lt"/>
                        <a:ea typeface="+mn-ea"/>
                        <a:cs typeface="+mn-cs"/>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9220759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blank" preserve="1">
  <p:cSld name="Backcover">
    <p:spTree>
      <p:nvGrpSpPr>
        <p:cNvPr id="1" name=""/>
        <p:cNvGrpSpPr/>
        <p:nvPr/>
      </p:nvGrpSpPr>
      <p:grpSpPr>
        <a:xfrm>
          <a:off x="0" y="0"/>
          <a:ext cx="0" cy="0"/>
          <a:chOff x="0" y="0"/>
          <a:chExt cx="0" cy="0"/>
        </a:xfrm>
      </p:grpSpPr>
      <p:sp>
        <p:nvSpPr>
          <p:cNvPr id="3" name="Endorsement">
            <a:extLst>
              <a:ext uri="{FF2B5EF4-FFF2-40B4-BE49-F238E27FC236}">
                <a16:creationId xmlns:a16="http://schemas.microsoft.com/office/drawing/2014/main" id="{A202BAF2-7E01-409C-9EB1-32EFFCAB3808}"/>
              </a:ext>
            </a:extLst>
          </p:cNvPr>
          <p:cNvSpPr txBox="1"/>
          <p:nvPr userDrawn="1"/>
        </p:nvSpPr>
        <p:spPr>
          <a:xfrm>
            <a:off x="4961010" y="6185356"/>
            <a:ext cx="2269980" cy="215444"/>
          </a:xfrm>
          <a:prstGeom prst="rect">
            <a:avLst/>
          </a:prstGeom>
          <a:noFill/>
        </p:spPr>
        <p:txBody>
          <a:bodyPr wrap="none" lIns="0" tIns="0" rIns="0" bIns="0" anchor="b">
            <a:spAutoFit/>
          </a:bodyPr>
          <a:lstStyle/>
          <a:p>
            <a:pPr algn="ctr"/>
            <a:r>
              <a:rPr lang="en-US" sz="1400" dirty="0">
                <a:solidFill>
                  <a:schemeClr val="accent1"/>
                </a:solidFill>
              </a:rPr>
              <a:t>A business of Marsh McLennan</a:t>
            </a:r>
          </a:p>
        </p:txBody>
      </p:sp>
      <p:pic>
        <p:nvPicPr>
          <p:cNvPr id="4" name="DTP_CompanyLogo_150">
            <a:extLst>
              <a:ext uri="{FF2B5EF4-FFF2-40B4-BE49-F238E27FC236}">
                <a16:creationId xmlns:a16="http://schemas.microsoft.com/office/drawing/2014/main" id="{7F97531E-C07D-4242-948B-BF9C763B353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19715" y="3193256"/>
            <a:ext cx="5152571" cy="471488"/>
          </a:xfrm>
          <a:prstGeom prst="rect">
            <a:avLst/>
          </a:prstGeom>
        </p:spPr>
      </p:pic>
    </p:spTree>
    <p:extLst>
      <p:ext uri="{BB962C8B-B14F-4D97-AF65-F5344CB8AC3E}">
        <p14:creationId xmlns:p14="http://schemas.microsoft.com/office/powerpoint/2010/main" val="142603242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186238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Image left+tex">
    <p:spTree>
      <p:nvGrpSpPr>
        <p:cNvPr id="1" name=""/>
        <p:cNvGrpSpPr/>
        <p:nvPr/>
      </p:nvGrpSpPr>
      <p:grpSpPr>
        <a:xfrm>
          <a:off x="0" y="0"/>
          <a:ext cx="0" cy="0"/>
          <a:chOff x="0" y="0"/>
          <a:chExt cx="0" cy="0"/>
        </a:xfrm>
      </p:grpSpPr>
      <p:sp>
        <p:nvSpPr>
          <p:cNvPr id="23" name="Title Placeholder 1"/>
          <p:cNvSpPr>
            <a:spLocks noGrp="1"/>
          </p:cNvSpPr>
          <p:nvPr>
            <p:ph type="title"/>
          </p:nvPr>
        </p:nvSpPr>
        <p:spPr>
          <a:xfrm>
            <a:off x="3431716" y="404814"/>
            <a:ext cx="7994307" cy="936625"/>
          </a:xfrm>
          <a:prstGeom prst="rect">
            <a:avLst/>
          </a:prstGeom>
        </p:spPr>
        <p:txBody>
          <a:bodyPr vert="horz" lIns="0" tIns="0" rIns="0" bIns="0" rtlCol="0" anchor="t" anchorCtr="0">
            <a:normAutofit/>
          </a:bodyPr>
          <a:lstStyle>
            <a:lvl1pPr>
              <a:defRPr>
                <a:solidFill>
                  <a:schemeClr val="tx1"/>
                </a:solidFill>
              </a:defRPr>
            </a:lvl1pPr>
          </a:lstStyle>
          <a:p>
            <a:r>
              <a:rPr lang="en-US" noProof="0"/>
              <a:t>Click to edit Master title style</a:t>
            </a:r>
            <a:endParaRPr lang="en-US" noProof="0" dirty="0"/>
          </a:p>
        </p:txBody>
      </p:sp>
      <p:sp>
        <p:nvSpPr>
          <p:cNvPr id="21" name="Content Placeholder 20"/>
          <p:cNvSpPr>
            <a:spLocks noGrp="1"/>
          </p:cNvSpPr>
          <p:nvPr>
            <p:ph sz="quarter" idx="17"/>
          </p:nvPr>
        </p:nvSpPr>
        <p:spPr>
          <a:xfrm>
            <a:off x="3431704" y="1557338"/>
            <a:ext cx="7992404" cy="4824412"/>
          </a:xfrm>
          <a:prstGeom prst="rect">
            <a:avLst/>
          </a:prstGeom>
        </p:spPr>
        <p:txBody>
          <a:bodyPr lIns="0" tIns="0" rIns="0" bIns="0">
            <a:normAutofit/>
          </a:bodyPr>
          <a:lstStyle>
            <a:lvl1pPr marL="0" indent="0">
              <a:spcBef>
                <a:spcPts val="394"/>
              </a:spcBef>
              <a:buClr>
                <a:schemeClr val="accent2"/>
              </a:buClr>
              <a:buSzPct val="110000"/>
              <a:buFont typeface="Arial" pitchFamily="34" charset="0"/>
              <a:buNone/>
              <a:defRPr sz="1575">
                <a:solidFill>
                  <a:schemeClr val="tx1"/>
                </a:solidFill>
                <a:latin typeface="Arial" pitchFamily="34" charset="0"/>
              </a:defRPr>
            </a:lvl1pPr>
            <a:lvl2pPr marL="207526" indent="-207526">
              <a:spcBef>
                <a:spcPts val="394"/>
              </a:spcBef>
              <a:buClr>
                <a:schemeClr val="accent2"/>
              </a:buClr>
              <a:buSzPct val="110000"/>
              <a:buFont typeface="Arial" pitchFamily="34" charset="0"/>
              <a:buChar char="•"/>
              <a:defRPr sz="1575" baseline="0">
                <a:solidFill>
                  <a:schemeClr val="tx1"/>
                </a:solidFill>
                <a:latin typeface="Arial" pitchFamily="34" charset="0"/>
              </a:defRPr>
            </a:lvl2pPr>
            <a:lvl3pPr marL="422553" indent="-215027">
              <a:spcBef>
                <a:spcPts val="394"/>
              </a:spcBef>
              <a:buClr>
                <a:schemeClr val="accent2"/>
              </a:buClr>
              <a:buSzPct val="100000"/>
              <a:buFont typeface="Calibri" panose="020F0502020204030204" pitchFamily="34" charset="0"/>
              <a:buChar char="–"/>
              <a:defRPr sz="1418">
                <a:solidFill>
                  <a:schemeClr val="tx1"/>
                </a:solidFill>
                <a:latin typeface="Arial" pitchFamily="34" charset="0"/>
              </a:defRPr>
            </a:lvl3pPr>
            <a:lvl4pPr marL="638830" indent="-216277">
              <a:spcBef>
                <a:spcPts val="394"/>
              </a:spcBef>
              <a:buClr>
                <a:schemeClr val="accent2"/>
              </a:buClr>
              <a:buSzPct val="110000"/>
              <a:buFont typeface="Arial" pitchFamily="34" charset="0"/>
              <a:buChar char="•"/>
              <a:defRPr sz="1260">
                <a:solidFill>
                  <a:schemeClr val="tx1"/>
                </a:solidFill>
                <a:latin typeface="Arial" pitchFamily="34" charset="0"/>
              </a:defRPr>
            </a:lvl4pPr>
            <a:lvl5pPr marL="846356" indent="-207526">
              <a:spcBef>
                <a:spcPts val="394"/>
              </a:spcBef>
              <a:buClr>
                <a:schemeClr val="accent2"/>
              </a:buClr>
              <a:buSzPct val="110000"/>
              <a:buFont typeface="Arial" pitchFamily="34" charset="0"/>
              <a:buChar char="•"/>
              <a:defRPr sz="1103">
                <a:solidFill>
                  <a:schemeClr val="tx1"/>
                </a:solidFill>
                <a:latin typeface="Arial" pitchFamily="34" charset="0"/>
              </a:defRPr>
            </a:lvl5pPr>
            <a:lvl6pPr marL="895112" indent="-170021">
              <a:spcBef>
                <a:spcPts val="394"/>
              </a:spcBef>
              <a:buClr>
                <a:schemeClr val="accent1"/>
              </a:buClr>
              <a:buFont typeface="Verdana" pitchFamily="34" charset="0"/>
              <a:buChar char="•"/>
              <a:defRPr sz="1103" baseline="0">
                <a:solidFill>
                  <a:schemeClr val="tx1"/>
                </a:solidFill>
              </a:defRPr>
            </a:lvl6pPr>
            <a:lvl7pPr marL="1057632" indent="-180023">
              <a:spcBef>
                <a:spcPts val="394"/>
              </a:spcBef>
              <a:buClr>
                <a:schemeClr val="tx1">
                  <a:lumMod val="60000"/>
                  <a:lumOff val="40000"/>
                </a:schemeClr>
              </a:buClr>
              <a:buFont typeface="Verdana" pitchFamily="34" charset="0"/>
              <a:buChar char="•"/>
              <a:defRPr sz="1103" baseline="0">
                <a:solidFill>
                  <a:schemeClr val="tx1"/>
                </a:solidFill>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8"/>
          </p:nvPr>
        </p:nvSpPr>
        <p:spPr>
          <a:xfrm>
            <a:off x="0" y="0"/>
            <a:ext cx="2855641" cy="6732000"/>
          </a:xfrm>
          <a:prstGeom prst="rect">
            <a:avLst/>
          </a:prstGeom>
        </p:spPr>
        <p:txBody>
          <a:bodyPr anchor="t" anchorCtr="0"/>
          <a:lstStyle>
            <a:lvl1pPr marL="0" indent="0" algn="ctr">
              <a:buNone/>
              <a:defRPr sz="1575"/>
            </a:lvl1pPr>
          </a:lstStyle>
          <a:p>
            <a:r>
              <a:rPr lang="en-US"/>
              <a:t>Click icon to add picture</a:t>
            </a:r>
            <a:endParaRPr lang="en-GB"/>
          </a:p>
        </p:txBody>
      </p:sp>
    </p:spTree>
    <p:extLst>
      <p:ext uri="{BB962C8B-B14F-4D97-AF65-F5344CB8AC3E}">
        <p14:creationId xmlns:p14="http://schemas.microsoft.com/office/powerpoint/2010/main" val="39444462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3" name="Title Placeholder 1"/>
          <p:cNvSpPr>
            <a:spLocks noGrp="1"/>
          </p:cNvSpPr>
          <p:nvPr>
            <p:ph type="title"/>
          </p:nvPr>
        </p:nvSpPr>
        <p:spPr>
          <a:xfrm>
            <a:off x="596902" y="404814"/>
            <a:ext cx="10971707" cy="936625"/>
          </a:xfrm>
          <a:prstGeom prst="rect">
            <a:avLst/>
          </a:prstGeom>
        </p:spPr>
        <p:txBody>
          <a:bodyPr vert="horz" lIns="0" tIns="0" rIns="0" bIns="0" rtlCol="0" anchor="t" anchorCtr="0">
            <a:normAutofit/>
          </a:bodyPr>
          <a:lstStyle>
            <a:lvl1pPr>
              <a:defRPr>
                <a:solidFill>
                  <a:schemeClr val="tx1"/>
                </a:solidFill>
              </a:defRPr>
            </a:lvl1pPr>
          </a:lstStyle>
          <a:p>
            <a:r>
              <a:rPr lang="en-US" noProof="0"/>
              <a:t>Click to edit Master title style</a:t>
            </a:r>
            <a:endParaRPr lang="en-US" noProof="0" dirty="0"/>
          </a:p>
        </p:txBody>
      </p:sp>
      <p:sp>
        <p:nvSpPr>
          <p:cNvPr id="21" name="Content Placeholder 20"/>
          <p:cNvSpPr>
            <a:spLocks noGrp="1"/>
          </p:cNvSpPr>
          <p:nvPr>
            <p:ph sz="quarter" idx="17"/>
          </p:nvPr>
        </p:nvSpPr>
        <p:spPr>
          <a:xfrm>
            <a:off x="599018" y="1557338"/>
            <a:ext cx="10969095" cy="4824412"/>
          </a:xfrm>
          <a:prstGeom prst="rect">
            <a:avLst/>
          </a:prstGeom>
        </p:spPr>
        <p:txBody>
          <a:bodyPr lIns="0" tIns="0" rIns="0" bIns="0">
            <a:normAutofit/>
          </a:bodyPr>
          <a:lstStyle>
            <a:lvl1pPr marL="0" indent="0">
              <a:spcBef>
                <a:spcPts val="394"/>
              </a:spcBef>
              <a:buClr>
                <a:schemeClr val="accent2"/>
              </a:buClr>
              <a:buSzPct val="110000"/>
              <a:buFont typeface="Arial" pitchFamily="34" charset="0"/>
              <a:buNone/>
              <a:defRPr sz="1575">
                <a:solidFill>
                  <a:schemeClr val="tx1"/>
                </a:solidFill>
                <a:latin typeface="Arial" pitchFamily="34" charset="0"/>
              </a:defRPr>
            </a:lvl1pPr>
            <a:lvl2pPr marL="207526" indent="-207526">
              <a:spcBef>
                <a:spcPts val="394"/>
              </a:spcBef>
              <a:buClr>
                <a:schemeClr val="accent2"/>
              </a:buClr>
              <a:buSzPct val="110000"/>
              <a:buFont typeface="Arial" pitchFamily="34" charset="0"/>
              <a:buChar char="•"/>
              <a:defRPr sz="1575" baseline="0">
                <a:solidFill>
                  <a:schemeClr val="tx1"/>
                </a:solidFill>
                <a:latin typeface="Arial" pitchFamily="34" charset="0"/>
              </a:defRPr>
            </a:lvl2pPr>
            <a:lvl3pPr marL="422553" indent="-215027">
              <a:spcBef>
                <a:spcPts val="394"/>
              </a:spcBef>
              <a:buClr>
                <a:schemeClr val="accent2"/>
              </a:buClr>
              <a:buSzPct val="100000"/>
              <a:buFont typeface="Calibri" panose="020F0502020204030204" pitchFamily="34" charset="0"/>
              <a:buChar char="–"/>
              <a:defRPr sz="1418">
                <a:solidFill>
                  <a:schemeClr val="tx1"/>
                </a:solidFill>
                <a:latin typeface="Arial" pitchFamily="34" charset="0"/>
              </a:defRPr>
            </a:lvl3pPr>
            <a:lvl4pPr marL="638830" indent="-216277">
              <a:spcBef>
                <a:spcPts val="394"/>
              </a:spcBef>
              <a:buClr>
                <a:schemeClr val="accent2"/>
              </a:buClr>
              <a:buSzPct val="110000"/>
              <a:buFont typeface="Arial" pitchFamily="34" charset="0"/>
              <a:buChar char="•"/>
              <a:defRPr sz="1260">
                <a:solidFill>
                  <a:schemeClr val="tx1"/>
                </a:solidFill>
                <a:latin typeface="Arial" pitchFamily="34" charset="0"/>
              </a:defRPr>
            </a:lvl4pPr>
            <a:lvl5pPr marL="846356" indent="-207526">
              <a:spcBef>
                <a:spcPts val="394"/>
              </a:spcBef>
              <a:buClr>
                <a:schemeClr val="accent2"/>
              </a:buClr>
              <a:buSzPct val="110000"/>
              <a:buFont typeface="Arial" pitchFamily="34" charset="0"/>
              <a:buChar char="•"/>
              <a:defRPr sz="1103">
                <a:solidFill>
                  <a:schemeClr val="tx1"/>
                </a:solidFill>
                <a:latin typeface="Arial" pitchFamily="34" charset="0"/>
              </a:defRPr>
            </a:lvl5pPr>
            <a:lvl6pPr marL="895112" indent="-170021">
              <a:spcBef>
                <a:spcPts val="394"/>
              </a:spcBef>
              <a:buClr>
                <a:schemeClr val="accent1"/>
              </a:buClr>
              <a:buFont typeface="Verdana" pitchFamily="34" charset="0"/>
              <a:buChar char="•"/>
              <a:defRPr sz="1103" baseline="0">
                <a:solidFill>
                  <a:schemeClr val="tx1"/>
                </a:solidFill>
              </a:defRPr>
            </a:lvl6pPr>
            <a:lvl7pPr marL="1057632" indent="-180023">
              <a:spcBef>
                <a:spcPts val="394"/>
              </a:spcBef>
              <a:buClr>
                <a:schemeClr val="tx1">
                  <a:lumMod val="60000"/>
                  <a:lumOff val="40000"/>
                </a:schemeClr>
              </a:buClr>
              <a:buFont typeface="Verdana" pitchFamily="34" charset="0"/>
              <a:buChar char="•"/>
              <a:defRPr sz="1103" baseline="0">
                <a:solidFill>
                  <a:schemeClr val="tx1"/>
                </a:solidFill>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11323827" y="6555658"/>
            <a:ext cx="261660" cy="169200"/>
          </a:xfrm>
          <a:prstGeom prst="rect">
            <a:avLst/>
          </a:prstGeom>
        </p:spPr>
        <p:txBody>
          <a:bodyPr wrap="square" lIns="0" tIns="0" rIns="0" bIns="0" anchor="ctr" anchorCtr="0">
            <a:noAutofit/>
          </a:bodyPr>
          <a:lstStyle>
            <a:lvl1pPr algn="r">
              <a:defRPr lang="en-GB" sz="788"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6" name="Footer Placeholder 88"/>
          <p:cNvSpPr>
            <a:spLocks noGrp="1"/>
          </p:cNvSpPr>
          <p:nvPr>
            <p:ph type="ftr" sz="quarter" idx="3"/>
          </p:nvPr>
        </p:nvSpPr>
        <p:spPr>
          <a:xfrm>
            <a:off x="3868615" y="6555600"/>
            <a:ext cx="4683713" cy="169200"/>
          </a:xfrm>
          <a:prstGeom prst="rect">
            <a:avLst/>
          </a:prstGeom>
        </p:spPr>
        <p:txBody>
          <a:bodyPr vert="horz" wrap="square" lIns="91440" tIns="45720" rIns="91440" bIns="45720" rtlCol="0" anchor="ctr" anchorCtr="0">
            <a:noAutofit/>
          </a:bodyPr>
          <a:lstStyle>
            <a:lvl1pPr marL="0" algn="ctr" defTabSz="720090" rtl="0" eaLnBrk="1" latinLnBrk="0" hangingPunct="1">
              <a:defRPr lang="en-US" sz="788" b="0" i="0" u="none" kern="1200" dirty="0">
                <a:solidFill>
                  <a:schemeClr val="tx1"/>
                </a:solidFill>
                <a:latin typeface="Arial" panose="020B0604020202020204" pitchFamily="34" charset="0"/>
                <a:ea typeface="+mn-ea"/>
                <a:cs typeface="Arial" pitchFamily="34" charset="0"/>
              </a:defRPr>
            </a:lvl1pPr>
          </a:lstStyle>
          <a:p>
            <a:endParaRPr lang="en-US" dirty="0"/>
          </a:p>
        </p:txBody>
      </p:sp>
      <p:sp>
        <p:nvSpPr>
          <p:cNvPr id="7"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788" b="0" i="0" u="none" smtClean="0">
                <a:latin typeface="Arial" panose="020B0604020202020204" pitchFamily="34" charset="0"/>
                <a:cs typeface="Arial" pitchFamily="34" charset="0"/>
              </a:defRPr>
            </a:lvl1pPr>
          </a:lstStyle>
          <a:p>
            <a:pPr algn="ctr"/>
            <a:endParaRPr lang="en-US" dirty="0"/>
          </a:p>
        </p:txBody>
      </p:sp>
    </p:spTree>
    <p:extLst>
      <p:ext uri="{BB962C8B-B14F-4D97-AF65-F5344CB8AC3E}">
        <p14:creationId xmlns:p14="http://schemas.microsoft.com/office/powerpoint/2010/main" val="489696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tekst">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479425" y="549275"/>
            <a:ext cx="10494517" cy="810888"/>
          </a:xfrm>
          <a:prstGeom prst="rect">
            <a:avLst/>
          </a:prstGeom>
        </p:spPr>
        <p:txBody>
          <a:bodyPr lIns="0" tIns="0" rIns="0" bIns="0"/>
          <a:lstStyle>
            <a:lvl1pPr marL="0" marR="0" indent="0" algn="l" defTabSz="720090" rtl="0" eaLnBrk="1" fontAlgn="auto" latinLnBrk="0" hangingPunct="1">
              <a:lnSpc>
                <a:spcPct val="100000"/>
              </a:lnSpc>
              <a:spcBef>
                <a:spcPts val="0"/>
              </a:spcBef>
              <a:spcAft>
                <a:spcPts val="0"/>
              </a:spcAft>
              <a:buClrTx/>
              <a:buSzTx/>
              <a:buFont typeface="Arial"/>
              <a:buNone/>
              <a:tabLst/>
              <a:defRPr sz="1733" b="1" i="0" cap="all" baseline="0">
                <a:solidFill>
                  <a:srgbClr val="332B60"/>
                </a:solidFill>
                <a:latin typeface="Verdana" charset="0"/>
              </a:defRPr>
            </a:lvl1pPr>
          </a:lstStyle>
          <a:p>
            <a:pPr lvl="0"/>
            <a:r>
              <a:rPr lang="et-EE" dirty="0"/>
              <a:t>Redigeeri juhtslaidi</a:t>
            </a:r>
          </a:p>
          <a:p>
            <a:pPr lvl="0"/>
            <a:r>
              <a:rPr lang="et-EE" dirty="0"/>
              <a:t>Vajadusel kahel real</a:t>
            </a:r>
            <a:endParaRPr lang="en-US" dirty="0"/>
          </a:p>
        </p:txBody>
      </p:sp>
      <p:sp>
        <p:nvSpPr>
          <p:cNvPr id="21" name="Text Placeholder 11"/>
          <p:cNvSpPr>
            <a:spLocks noGrp="1"/>
          </p:cNvSpPr>
          <p:nvPr>
            <p:ph type="body" sz="quarter" idx="14" hasCustomPrompt="1"/>
          </p:nvPr>
        </p:nvSpPr>
        <p:spPr>
          <a:xfrm>
            <a:off x="2171700" y="1628776"/>
            <a:ext cx="8802243" cy="4140200"/>
          </a:xfrm>
          <a:prstGeom prst="rect">
            <a:avLst/>
          </a:prstGeom>
        </p:spPr>
        <p:txBody>
          <a:bodyPr lIns="0" tIns="0" rIns="0" bIns="0"/>
          <a:lstStyle>
            <a:lvl1pPr marL="225028" marR="0" indent="-225028" algn="l" defTabSz="720090" rtl="0" eaLnBrk="1" fontAlgn="auto" latinLnBrk="0" hangingPunct="1">
              <a:lnSpc>
                <a:spcPct val="90000"/>
              </a:lnSpc>
              <a:spcBef>
                <a:spcPts val="788"/>
              </a:spcBef>
              <a:spcAft>
                <a:spcPts val="0"/>
              </a:spcAft>
              <a:buClr>
                <a:srgbClr val="E4067E"/>
              </a:buClr>
              <a:buSzTx/>
              <a:buFont typeface="Wingdings" panose="05000000000000000000" pitchFamily="2" charset="2"/>
              <a:buChar char="§"/>
              <a:tabLst/>
              <a:defRPr lang="en-US" altLang="en-US" sz="1418" smtClean="0">
                <a:solidFill>
                  <a:srgbClr val="332B60"/>
                </a:solidFill>
              </a:defRPr>
            </a:lvl1pPr>
            <a:lvl2pPr marL="585073" indent="-225028">
              <a:buClr>
                <a:srgbClr val="E4067E"/>
              </a:buClr>
              <a:buFont typeface="Wingdings" panose="05000000000000000000" pitchFamily="2" charset="2"/>
              <a:buChar char="§"/>
              <a:defRPr sz="1418">
                <a:solidFill>
                  <a:srgbClr val="332B60"/>
                </a:solidFill>
              </a:defRPr>
            </a:lvl2pPr>
            <a:lvl3pPr marL="945118" marR="0" indent="-225028" algn="l" defTabSz="720090" rtl="0" eaLnBrk="1" fontAlgn="base" latinLnBrk="0" hangingPunct="1">
              <a:lnSpc>
                <a:spcPct val="90000"/>
              </a:lnSpc>
              <a:spcBef>
                <a:spcPts val="394"/>
              </a:spcBef>
              <a:spcAft>
                <a:spcPct val="0"/>
              </a:spcAft>
              <a:buClr>
                <a:srgbClr val="E4067E"/>
              </a:buClr>
              <a:buSzTx/>
              <a:buFont typeface="Wingdings" panose="05000000000000000000" pitchFamily="2" charset="2"/>
              <a:buChar char="§"/>
              <a:tabLst/>
              <a:defRPr sz="1418">
                <a:solidFill>
                  <a:srgbClr val="332B60"/>
                </a:solidFill>
              </a:defRPr>
            </a:lvl3pPr>
            <a:lvl4pPr>
              <a:defRPr sz="1418">
                <a:solidFill>
                  <a:srgbClr val="332B60"/>
                </a:solidFill>
              </a:defRPr>
            </a:lvl4pPr>
            <a:lvl5pPr marL="1395174" marR="0" indent="0" algn="l" defTabSz="720090" rtl="0" eaLnBrk="1" fontAlgn="base" latinLnBrk="0" hangingPunct="1">
              <a:lnSpc>
                <a:spcPct val="90000"/>
              </a:lnSpc>
              <a:spcBef>
                <a:spcPts val="394"/>
              </a:spcBef>
              <a:spcAft>
                <a:spcPct val="0"/>
              </a:spcAft>
              <a:buClr>
                <a:srgbClr val="E4067E"/>
              </a:buClr>
              <a:buSzTx/>
              <a:buFont typeface="Wingdings" panose="05000000000000000000" pitchFamily="2" charset="2"/>
              <a:buChar char="§"/>
              <a:tabLst/>
              <a:defRPr sz="1418">
                <a:solidFill>
                  <a:srgbClr val="332B60"/>
                </a:solidFill>
              </a:defRPr>
            </a:lvl5pPr>
            <a:lvl6pPr marL="1980248" marR="0" indent="-225028" algn="l" defTabSz="720090" rtl="0" eaLnBrk="1" fontAlgn="base" latinLnBrk="0" hangingPunct="1">
              <a:lnSpc>
                <a:spcPct val="90000"/>
              </a:lnSpc>
              <a:spcBef>
                <a:spcPts val="394"/>
              </a:spcBef>
              <a:spcAft>
                <a:spcPct val="0"/>
              </a:spcAft>
              <a:buClr>
                <a:srgbClr val="E4067E"/>
              </a:buClr>
              <a:buSzTx/>
              <a:buFont typeface="Wingdings" panose="05000000000000000000" pitchFamily="2" charset="2"/>
              <a:buChar char="§"/>
              <a:tabLst/>
              <a:defRPr sz="1418">
                <a:solidFill>
                  <a:srgbClr val="332B60"/>
                </a:solidFill>
              </a:defRPr>
            </a:lvl6pPr>
            <a:lvl7pPr>
              <a:defRPr sz="1418">
                <a:solidFill>
                  <a:srgbClr val="332B60"/>
                </a:solidFill>
              </a:defRPr>
            </a:lvl7pPr>
          </a:lstStyle>
          <a:p>
            <a:pPr>
              <a:buClr>
                <a:srgbClr val="E4067E"/>
              </a:buClr>
            </a:pPr>
            <a:r>
              <a:rPr lang="en-US" altLang="en-US" sz="1418" dirty="0">
                <a:solidFill>
                  <a:srgbClr val="332B60"/>
                </a:solidFill>
                <a:latin typeface="+mn-lt"/>
              </a:rPr>
              <a:t>Vivamus </a:t>
            </a:r>
            <a:r>
              <a:rPr lang="en-US" altLang="en-US" sz="1418" dirty="0" err="1">
                <a:solidFill>
                  <a:srgbClr val="332B60"/>
                </a:solidFill>
                <a:latin typeface="+mn-lt"/>
              </a:rPr>
              <a:t>hendrerit</a:t>
            </a:r>
            <a:r>
              <a:rPr lang="en-US" altLang="en-US" sz="1418" dirty="0">
                <a:solidFill>
                  <a:srgbClr val="332B60"/>
                </a:solidFill>
                <a:latin typeface="+mn-lt"/>
              </a:rPr>
              <a:t>. </a:t>
            </a:r>
            <a:r>
              <a:rPr lang="en-US" altLang="en-US" sz="1418" dirty="0" err="1">
                <a:solidFill>
                  <a:srgbClr val="332B60"/>
                </a:solidFill>
                <a:latin typeface="+mn-lt"/>
              </a:rPr>
              <a:t>Proin</a:t>
            </a:r>
            <a:r>
              <a:rPr lang="en-US" altLang="en-US" sz="1418" dirty="0">
                <a:solidFill>
                  <a:srgbClr val="332B60"/>
                </a:solidFill>
                <a:latin typeface="+mn-lt"/>
              </a:rPr>
              <a:t> </a:t>
            </a:r>
            <a:r>
              <a:rPr lang="en-US" altLang="en-US" sz="1418" dirty="0" err="1">
                <a:solidFill>
                  <a:srgbClr val="332B60"/>
                </a:solidFill>
                <a:latin typeface="+mn-lt"/>
              </a:rPr>
              <a:t>dapibus</a:t>
            </a:r>
            <a:r>
              <a:rPr lang="en-US" altLang="en-US" sz="1418" dirty="0">
                <a:solidFill>
                  <a:srgbClr val="332B60"/>
                </a:solidFill>
                <a:latin typeface="+mn-lt"/>
              </a:rPr>
              <a:t>. </a:t>
            </a:r>
            <a:r>
              <a:rPr lang="en-US" altLang="en-US" sz="1418" dirty="0" err="1">
                <a:solidFill>
                  <a:srgbClr val="332B60"/>
                </a:solidFill>
                <a:latin typeface="+mn-lt"/>
              </a:rPr>
              <a:t>Praesent</a:t>
            </a:r>
            <a:r>
              <a:rPr lang="en-US" altLang="en-US" sz="1418" dirty="0">
                <a:solidFill>
                  <a:srgbClr val="332B60"/>
                </a:solidFill>
                <a:latin typeface="+mn-lt"/>
              </a:rPr>
              <a:t> </a:t>
            </a:r>
            <a:r>
              <a:rPr lang="en-US" altLang="en-US" sz="1418" dirty="0" err="1">
                <a:solidFill>
                  <a:srgbClr val="332B60"/>
                </a:solidFill>
                <a:latin typeface="+mn-lt"/>
              </a:rPr>
              <a:t>ultrice</a:t>
            </a:r>
            <a:r>
              <a:rPr lang="en-US" altLang="en-US" sz="1418" dirty="0">
                <a:solidFill>
                  <a:srgbClr val="332B60"/>
                </a:solidFill>
                <a:latin typeface="+mn-lt"/>
              </a:rPr>
              <a:t> </a:t>
            </a:r>
            <a:r>
              <a:rPr lang="en-US" altLang="en-US" sz="1418" dirty="0" err="1">
                <a:solidFill>
                  <a:srgbClr val="332B60"/>
                </a:solidFill>
                <a:latin typeface="+mn-lt"/>
              </a:rPr>
              <a:t>ces</a:t>
            </a:r>
            <a:r>
              <a:rPr lang="en-US" altLang="en-US" sz="1418" dirty="0">
                <a:solidFill>
                  <a:srgbClr val="332B60"/>
                </a:solidFill>
                <a:latin typeface="+mn-lt"/>
              </a:rPr>
              <a:t> </a:t>
            </a:r>
            <a:r>
              <a:rPr lang="en-US" altLang="en-US" sz="1418" dirty="0" err="1">
                <a:solidFill>
                  <a:srgbClr val="332B60"/>
                </a:solidFill>
                <a:latin typeface="+mn-lt"/>
              </a:rPr>
              <a:t>nulla</a:t>
            </a:r>
            <a:r>
              <a:rPr lang="en-US" altLang="en-US" sz="1418" dirty="0">
                <a:solidFill>
                  <a:srgbClr val="332B60"/>
                </a:solidFill>
                <a:latin typeface="+mn-lt"/>
              </a:rPr>
              <a:t> sit </a:t>
            </a:r>
            <a:r>
              <a:rPr lang="en-US" altLang="en-US" sz="1418" dirty="0" err="1">
                <a:solidFill>
                  <a:srgbClr val="332B60"/>
                </a:solidFill>
                <a:latin typeface="+mn-lt"/>
              </a:rPr>
              <a:t>amet</a:t>
            </a:r>
            <a:r>
              <a:rPr lang="en-US" altLang="en-US" sz="1418" dirty="0">
                <a:solidFill>
                  <a:srgbClr val="332B60"/>
                </a:solidFill>
                <a:latin typeface="+mn-lt"/>
              </a:rPr>
              <a:t> lacus.</a:t>
            </a:r>
          </a:p>
          <a:p>
            <a:pPr lvl="1">
              <a:buClr>
                <a:srgbClr val="E4067E"/>
              </a:buClr>
              <a:buFont typeface="Wingdings" panose="05000000000000000000" pitchFamily="2" charset="2"/>
              <a:buChar char="§"/>
            </a:pPr>
            <a:r>
              <a:rPr lang="en-US" altLang="en-US" sz="1418" dirty="0" err="1">
                <a:solidFill>
                  <a:srgbClr val="332B60"/>
                </a:solidFill>
              </a:rPr>
              <a:t>Ut</a:t>
            </a:r>
            <a:r>
              <a:rPr lang="en-US" altLang="en-US" sz="1418" dirty="0">
                <a:solidFill>
                  <a:srgbClr val="332B60"/>
                </a:solidFill>
              </a:rPr>
              <a:t> vitae </a:t>
            </a:r>
            <a:r>
              <a:rPr lang="en-US" altLang="en-US" sz="1418" dirty="0" err="1">
                <a:solidFill>
                  <a:srgbClr val="332B60"/>
                </a:solidFill>
              </a:rPr>
              <a:t>nunc</a:t>
            </a:r>
            <a:r>
              <a:rPr lang="en-US" altLang="en-US" sz="1418" dirty="0">
                <a:solidFill>
                  <a:srgbClr val="332B60"/>
                </a:solidFill>
              </a:rPr>
              <a:t> non </a:t>
            </a:r>
            <a:r>
              <a:rPr lang="en-US" altLang="en-US" sz="1418" dirty="0" err="1">
                <a:solidFill>
                  <a:srgbClr val="332B60"/>
                </a:solidFill>
              </a:rPr>
              <a:t>pede</a:t>
            </a:r>
            <a:r>
              <a:rPr lang="en-US" altLang="en-US" sz="1418" dirty="0">
                <a:solidFill>
                  <a:srgbClr val="332B60"/>
                </a:solidFill>
              </a:rPr>
              <a:t> </a:t>
            </a:r>
            <a:r>
              <a:rPr lang="en-US" altLang="en-US" sz="1418" dirty="0" err="1">
                <a:solidFill>
                  <a:srgbClr val="332B60"/>
                </a:solidFill>
              </a:rPr>
              <a:t>tristique</a:t>
            </a:r>
            <a:r>
              <a:rPr lang="en-US" altLang="en-US" sz="1418" dirty="0">
                <a:solidFill>
                  <a:srgbClr val="332B60"/>
                </a:solidFill>
              </a:rPr>
              <a:t> </a:t>
            </a:r>
            <a:r>
              <a:rPr lang="en-US" altLang="en-US" sz="1418" dirty="0" err="1">
                <a:solidFill>
                  <a:srgbClr val="332B60"/>
                </a:solidFill>
              </a:rPr>
              <a:t>sagittis</a:t>
            </a:r>
            <a:r>
              <a:rPr lang="en-US" altLang="en-US" sz="1418" dirty="0">
                <a:solidFill>
                  <a:srgbClr val="332B60"/>
                </a:solidFill>
              </a:rPr>
              <a:t>. </a:t>
            </a:r>
            <a:r>
              <a:rPr lang="en-US" altLang="en-US" sz="1418" dirty="0" err="1">
                <a:solidFill>
                  <a:srgbClr val="332B60"/>
                </a:solidFill>
              </a:rPr>
              <a:t>Aliquam</a:t>
            </a:r>
            <a:r>
              <a:rPr lang="en-US" altLang="en-US" sz="1418" dirty="0">
                <a:solidFill>
                  <a:srgbClr val="332B60"/>
                </a:solidFill>
              </a:rPr>
              <a:t> </a:t>
            </a:r>
            <a:r>
              <a:rPr lang="en-US" altLang="en-US" sz="1418" dirty="0" err="1">
                <a:solidFill>
                  <a:srgbClr val="332B60"/>
                </a:solidFill>
              </a:rPr>
              <a:t>imperdiet</a:t>
            </a:r>
            <a:r>
              <a:rPr lang="en-US" altLang="en-US" sz="1418" dirty="0">
                <a:solidFill>
                  <a:srgbClr val="332B60"/>
                </a:solidFill>
              </a:rPr>
              <a:t> </a:t>
            </a:r>
            <a:r>
              <a:rPr lang="en-US" altLang="en-US" sz="1418" dirty="0" err="1">
                <a:solidFill>
                  <a:srgbClr val="332B60"/>
                </a:solidFill>
              </a:rPr>
              <a:t>elit</a:t>
            </a:r>
            <a:r>
              <a:rPr lang="en-US" altLang="en-US" sz="1418" dirty="0">
                <a:solidFill>
                  <a:srgbClr val="332B60"/>
                </a:solidFill>
              </a:rPr>
              <a:t> </a:t>
            </a:r>
            <a:r>
              <a:rPr lang="en-US" altLang="en-US" sz="1418" dirty="0" err="1">
                <a:solidFill>
                  <a:srgbClr val="332B60"/>
                </a:solidFill>
              </a:rPr>
              <a:t>vel</a:t>
            </a:r>
            <a:r>
              <a:rPr lang="en-US" altLang="en-US" sz="1418" dirty="0">
                <a:solidFill>
                  <a:srgbClr val="332B60"/>
                </a:solidFill>
              </a:rPr>
              <a:t> </a:t>
            </a:r>
            <a:r>
              <a:rPr lang="en-US" altLang="en-US" sz="1418" dirty="0" err="1">
                <a:solidFill>
                  <a:srgbClr val="332B60"/>
                </a:solidFill>
              </a:rPr>
              <a:t>justo</a:t>
            </a:r>
            <a:r>
              <a:rPr lang="en-US" altLang="en-US" sz="1418" dirty="0">
                <a:solidFill>
                  <a:srgbClr val="332B60"/>
                </a:solidFill>
              </a:rPr>
              <a:t>. </a:t>
            </a:r>
          </a:p>
          <a:p>
            <a:pPr lvl="2">
              <a:buClr>
                <a:srgbClr val="E4067E"/>
              </a:buClr>
              <a:buFont typeface="Wingdings" panose="05000000000000000000" pitchFamily="2" charset="2"/>
              <a:buChar char="§"/>
            </a:pPr>
            <a:r>
              <a:rPr lang="en-US" altLang="en-US" sz="1418" dirty="0" err="1">
                <a:solidFill>
                  <a:srgbClr val="332B60"/>
                </a:solidFill>
              </a:rPr>
              <a:t>Quisque</a:t>
            </a:r>
            <a:r>
              <a:rPr lang="en-US" altLang="en-US" sz="1418" dirty="0">
                <a:solidFill>
                  <a:srgbClr val="332B60"/>
                </a:solidFill>
              </a:rPr>
              <a:t> </a:t>
            </a:r>
            <a:r>
              <a:rPr lang="en-US" altLang="en-US" sz="1418" dirty="0" err="1">
                <a:solidFill>
                  <a:srgbClr val="332B60"/>
                </a:solidFill>
              </a:rPr>
              <a:t>porttitor</a:t>
            </a:r>
            <a:r>
              <a:rPr lang="en-US" altLang="en-US" sz="1418" dirty="0">
                <a:solidFill>
                  <a:srgbClr val="332B60"/>
                </a:solidFill>
              </a:rPr>
              <a:t> </a:t>
            </a:r>
            <a:r>
              <a:rPr lang="en-US" altLang="en-US" sz="1418" dirty="0" err="1">
                <a:solidFill>
                  <a:srgbClr val="332B60"/>
                </a:solidFill>
              </a:rPr>
              <a:t>imperiandiet</a:t>
            </a:r>
            <a:r>
              <a:rPr lang="en-US" altLang="en-US" sz="1418" dirty="0">
                <a:solidFill>
                  <a:srgbClr val="332B60"/>
                </a:solidFill>
              </a:rPr>
              <a:t> qua.</a:t>
            </a:r>
          </a:p>
          <a:p>
            <a:pPr lvl="3">
              <a:buClr>
                <a:srgbClr val="E4067E"/>
              </a:buClr>
              <a:buFont typeface="Wingdings" panose="05000000000000000000" pitchFamily="2" charset="2"/>
              <a:buChar char="§"/>
            </a:pP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p>
          <a:p>
            <a:pPr lvl="4">
              <a:buClr>
                <a:srgbClr val="E4067E"/>
              </a:buClr>
              <a:buFont typeface="Wingdings" panose="05000000000000000000" pitchFamily="2" charset="2"/>
              <a:buChar char="§"/>
            </a:pP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p>
          <a:p>
            <a:pPr lvl="5">
              <a:buClr>
                <a:srgbClr val="E4067E"/>
              </a:buClr>
              <a:buFont typeface="Wingdings" panose="05000000000000000000" pitchFamily="2" charset="2"/>
              <a:buChar char="§"/>
            </a:pP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endParaRPr lang="en-US" altLang="en-US" dirty="0">
              <a:solidFill>
                <a:srgbClr val="332B60"/>
              </a:solidFill>
            </a:endParaRPr>
          </a:p>
          <a:p>
            <a:pPr>
              <a:buClr>
                <a:srgbClr val="E4067E"/>
              </a:buClr>
            </a:pPr>
            <a:r>
              <a:rPr lang="et-EE" altLang="en-US" sz="1418" dirty="0">
                <a:solidFill>
                  <a:srgbClr val="332B60"/>
                </a:solidFill>
                <a:latin typeface="+mn-lt"/>
              </a:rPr>
              <a:t>B</a:t>
            </a:r>
            <a:r>
              <a:rPr lang="en-US" altLang="en-US" sz="1418" dirty="0" err="1">
                <a:solidFill>
                  <a:srgbClr val="332B60"/>
                </a:solidFill>
                <a:latin typeface="+mn-lt"/>
              </a:rPr>
              <a:t>ibendum</a:t>
            </a:r>
            <a:r>
              <a:rPr lang="en-US" altLang="en-US" sz="1418" dirty="0">
                <a:solidFill>
                  <a:srgbClr val="332B60"/>
                </a:solidFill>
                <a:latin typeface="+mn-lt"/>
              </a:rPr>
              <a:t> </a:t>
            </a:r>
            <a:r>
              <a:rPr lang="en-US" altLang="en-US" sz="1418" dirty="0" err="1">
                <a:solidFill>
                  <a:srgbClr val="332B60"/>
                </a:solidFill>
                <a:latin typeface="+mn-lt"/>
              </a:rPr>
              <a:t>hendrerit</a:t>
            </a:r>
            <a:r>
              <a:rPr lang="en-US" altLang="en-US" sz="1418" dirty="0">
                <a:solidFill>
                  <a:srgbClr val="332B60"/>
                </a:solidFill>
                <a:latin typeface="+mn-lt"/>
              </a:rPr>
              <a:t>, </a:t>
            </a:r>
            <a:r>
              <a:rPr lang="en-US" altLang="en-US" sz="1418" dirty="0" err="1">
                <a:solidFill>
                  <a:srgbClr val="332B60"/>
                </a:solidFill>
                <a:latin typeface="+mn-lt"/>
              </a:rPr>
              <a:t>rutrum</a:t>
            </a:r>
            <a:r>
              <a:rPr lang="en-US" altLang="en-US" sz="1418" dirty="0">
                <a:solidFill>
                  <a:srgbClr val="332B60"/>
                </a:solidFill>
                <a:latin typeface="+mn-lt"/>
              </a:rPr>
              <a:t> </a:t>
            </a:r>
            <a:r>
              <a:rPr lang="en-US" altLang="en-US" sz="1418" dirty="0" err="1">
                <a:solidFill>
                  <a:srgbClr val="332B60"/>
                </a:solidFill>
                <a:latin typeface="+mn-lt"/>
              </a:rPr>
              <a:t>ut</a:t>
            </a:r>
            <a:r>
              <a:rPr lang="en-US" altLang="en-US" sz="1418" dirty="0">
                <a:solidFill>
                  <a:srgbClr val="332B60"/>
                </a:solidFill>
                <a:latin typeface="+mn-lt"/>
              </a:rPr>
              <a:t>, </a:t>
            </a:r>
            <a:r>
              <a:rPr lang="en-US" altLang="en-US" sz="1418" dirty="0" err="1">
                <a:solidFill>
                  <a:srgbClr val="332B60"/>
                </a:solidFill>
                <a:latin typeface="+mn-lt"/>
              </a:rPr>
              <a:t>turpis</a:t>
            </a:r>
            <a:r>
              <a:rPr lang="en-US" altLang="en-US" sz="1418" dirty="0">
                <a:solidFill>
                  <a:srgbClr val="332B60"/>
                </a:solidFill>
                <a:latin typeface="+mn-lt"/>
              </a:rPr>
              <a:t>. </a:t>
            </a:r>
            <a:r>
              <a:rPr lang="en-US" altLang="en-US" sz="1418" dirty="0" err="1">
                <a:solidFill>
                  <a:srgbClr val="332B60"/>
                </a:solidFill>
                <a:latin typeface="+mn-lt"/>
              </a:rPr>
              <a:t>Sed</a:t>
            </a:r>
            <a:r>
              <a:rPr lang="en-US" altLang="en-US" sz="1418" dirty="0">
                <a:solidFill>
                  <a:srgbClr val="332B60"/>
                </a:solidFill>
                <a:latin typeface="+mn-lt"/>
              </a:rPr>
              <a:t> </a:t>
            </a:r>
            <a:r>
              <a:rPr lang="en-US" altLang="en-US" sz="1418" dirty="0" err="1">
                <a:solidFill>
                  <a:srgbClr val="332B60"/>
                </a:solidFill>
                <a:latin typeface="+mn-lt"/>
              </a:rPr>
              <a:t>velit</a:t>
            </a:r>
            <a:r>
              <a:rPr lang="en-US" altLang="en-US" sz="1418" dirty="0">
                <a:solidFill>
                  <a:srgbClr val="332B60"/>
                </a:solidFill>
                <a:latin typeface="+mn-lt"/>
              </a:rPr>
              <a:t>. </a:t>
            </a:r>
          </a:p>
          <a:p>
            <a:pPr lvl="1">
              <a:buClr>
                <a:srgbClr val="E4067E"/>
              </a:buClr>
              <a:buFont typeface="Wingdings" panose="05000000000000000000" pitchFamily="2" charset="2"/>
              <a:buChar char="§"/>
            </a:pPr>
            <a:r>
              <a:rPr lang="en-US" altLang="en-US" sz="1418" dirty="0" err="1">
                <a:solidFill>
                  <a:srgbClr val="332B60"/>
                </a:solidFill>
              </a:rPr>
              <a:t>Sed</a:t>
            </a:r>
            <a:r>
              <a:rPr lang="en-US" altLang="en-US" sz="1418" dirty="0">
                <a:solidFill>
                  <a:srgbClr val="332B60"/>
                </a:solidFill>
              </a:rPr>
              <a:t> semper </a:t>
            </a:r>
            <a:r>
              <a:rPr lang="en-US" altLang="en-US" sz="1418" dirty="0" err="1">
                <a:solidFill>
                  <a:srgbClr val="332B60"/>
                </a:solidFill>
              </a:rPr>
              <a:t>augue</a:t>
            </a:r>
            <a:r>
              <a:rPr lang="en-US" altLang="en-US" sz="1418" dirty="0">
                <a:solidFill>
                  <a:srgbClr val="332B60"/>
                </a:solidFill>
              </a:rPr>
              <a:t>.</a:t>
            </a:r>
          </a:p>
          <a:p>
            <a:pPr marL="1980248" marR="0" lvl="5" indent="-225028" algn="l" defTabSz="720090" rtl="0" eaLnBrk="1" fontAlgn="base" latinLnBrk="0" hangingPunct="1">
              <a:lnSpc>
                <a:spcPct val="90000"/>
              </a:lnSpc>
              <a:spcBef>
                <a:spcPts val="394"/>
              </a:spcBef>
              <a:spcAft>
                <a:spcPct val="0"/>
              </a:spcAft>
              <a:buClr>
                <a:srgbClr val="E4067E"/>
              </a:buClr>
              <a:buSzTx/>
              <a:buFont typeface="Wingdings" panose="05000000000000000000" pitchFamily="2" charset="2"/>
              <a:buChar char="§"/>
              <a:tabLst/>
              <a:defRPr/>
            </a:pPr>
            <a:endParaRPr lang="et-EE" dirty="0"/>
          </a:p>
          <a:p>
            <a:pPr marL="1620203" marR="0" lvl="4" indent="-225028" algn="l" defTabSz="720090" rtl="0" eaLnBrk="1" fontAlgn="base" latinLnBrk="0" hangingPunct="1">
              <a:lnSpc>
                <a:spcPct val="90000"/>
              </a:lnSpc>
              <a:spcBef>
                <a:spcPts val="394"/>
              </a:spcBef>
              <a:spcAft>
                <a:spcPct val="0"/>
              </a:spcAft>
              <a:buClr>
                <a:srgbClr val="E4067E"/>
              </a:buClr>
              <a:buSzTx/>
              <a:buFont typeface="Wingdings" panose="05000000000000000000" pitchFamily="2" charset="2"/>
              <a:buChar char="§"/>
              <a:tabLst/>
              <a:defRPr/>
            </a:pPr>
            <a:endParaRPr lang="et-EE" dirty="0"/>
          </a:p>
          <a:p>
            <a:pPr lvl="2"/>
            <a:endParaRPr lang="et-EE" dirty="0"/>
          </a:p>
          <a:p>
            <a:pPr lvl="0"/>
            <a:endParaRPr lang="et-EE" dirty="0"/>
          </a:p>
        </p:txBody>
      </p:sp>
      <p:sp>
        <p:nvSpPr>
          <p:cNvPr id="4" name="Text Placeholder 1"/>
          <p:cNvSpPr txBox="1">
            <a:spLocks/>
          </p:cNvSpPr>
          <p:nvPr userDrawn="1"/>
        </p:nvSpPr>
        <p:spPr>
          <a:xfrm>
            <a:off x="1836653" y="5972632"/>
            <a:ext cx="2761100"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945" b="0" dirty="0"/>
              <a:t>TALLINNA TEHNIKAÜLIKOOL</a:t>
            </a:r>
            <a:endParaRPr lang="en-US" altLang="en-US" sz="945" b="0" dirty="0"/>
          </a:p>
        </p:txBody>
      </p:sp>
      <p:cxnSp>
        <p:nvCxnSpPr>
          <p:cNvPr id="5" name="Straight Connector 4"/>
          <p:cNvCxnSpPr/>
          <p:nvPr userDrawn="1"/>
        </p:nvCxnSpPr>
        <p:spPr>
          <a:xfrm>
            <a:off x="1698623"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861525"/>
      </p:ext>
    </p:extLst>
  </p:cSld>
  <p:clrMapOvr>
    <a:masterClrMapping/>
  </p:clrMapOvr>
  <p:extLst>
    <p:ext uri="{DCECCB84-F9BA-43D5-87BE-67443E8EF086}">
      <p15:sldGuideLst xmlns:p15="http://schemas.microsoft.com/office/powerpoint/2012/main">
        <p15:guide id="2" orient="horz" pos="1026">
          <p15:clr>
            <a:srgbClr val="FBAE40"/>
          </p15:clr>
        </p15:guide>
        <p15:guide id="3" pos="1368">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3" name="Title Placeholder 1"/>
          <p:cNvSpPr>
            <a:spLocks noGrp="1"/>
          </p:cNvSpPr>
          <p:nvPr>
            <p:ph type="title"/>
          </p:nvPr>
        </p:nvSpPr>
        <p:spPr>
          <a:xfrm>
            <a:off x="596902" y="404814"/>
            <a:ext cx="10971707" cy="936625"/>
          </a:xfrm>
          <a:prstGeom prst="rect">
            <a:avLst/>
          </a:prstGeom>
        </p:spPr>
        <p:txBody>
          <a:bodyPr vert="horz" lIns="0" tIns="0" rIns="0" bIns="0" rtlCol="0" anchor="t" anchorCtr="0">
            <a:normAutofit/>
          </a:bodyPr>
          <a:lstStyle>
            <a:lvl1pPr>
              <a:defRPr>
                <a:solidFill>
                  <a:schemeClr val="tx1"/>
                </a:solidFill>
              </a:defRPr>
            </a:lvl1pPr>
          </a:lstStyle>
          <a:p>
            <a:r>
              <a:rPr lang="en-US" noProof="0"/>
              <a:t>Click to edit Master title style</a:t>
            </a:r>
            <a:endParaRPr lang="en-US" noProof="0" dirty="0"/>
          </a:p>
        </p:txBody>
      </p:sp>
      <p:sp>
        <p:nvSpPr>
          <p:cNvPr id="21" name="Content Placeholder 20"/>
          <p:cNvSpPr>
            <a:spLocks noGrp="1"/>
          </p:cNvSpPr>
          <p:nvPr>
            <p:ph sz="quarter" idx="17"/>
          </p:nvPr>
        </p:nvSpPr>
        <p:spPr>
          <a:xfrm>
            <a:off x="599018" y="1557338"/>
            <a:ext cx="10969095" cy="4824412"/>
          </a:xfrm>
          <a:prstGeom prst="rect">
            <a:avLst/>
          </a:prstGeom>
        </p:spPr>
        <p:txBody>
          <a:bodyPr lIns="0" tIns="0" rIns="0" bIns="0">
            <a:normAutofit/>
          </a:bodyPr>
          <a:lstStyle>
            <a:lvl1pPr marL="0" indent="0">
              <a:spcBef>
                <a:spcPts val="394"/>
              </a:spcBef>
              <a:buClr>
                <a:schemeClr val="accent2"/>
              </a:buClr>
              <a:buSzPct val="110000"/>
              <a:buFont typeface="Arial" pitchFamily="34" charset="0"/>
              <a:buNone/>
              <a:defRPr sz="1575">
                <a:solidFill>
                  <a:schemeClr val="tx1"/>
                </a:solidFill>
                <a:latin typeface="Arial" pitchFamily="34" charset="0"/>
              </a:defRPr>
            </a:lvl1pPr>
            <a:lvl2pPr marL="207526" indent="-207526">
              <a:spcBef>
                <a:spcPts val="394"/>
              </a:spcBef>
              <a:buClr>
                <a:schemeClr val="accent2"/>
              </a:buClr>
              <a:buSzPct val="110000"/>
              <a:buFont typeface="Arial" pitchFamily="34" charset="0"/>
              <a:buChar char="•"/>
              <a:defRPr sz="1575" baseline="0">
                <a:solidFill>
                  <a:schemeClr val="tx1"/>
                </a:solidFill>
                <a:latin typeface="Arial" pitchFamily="34" charset="0"/>
              </a:defRPr>
            </a:lvl2pPr>
            <a:lvl3pPr marL="422553" indent="-215027">
              <a:spcBef>
                <a:spcPts val="394"/>
              </a:spcBef>
              <a:buClr>
                <a:schemeClr val="accent2"/>
              </a:buClr>
              <a:buSzPct val="100000"/>
              <a:buFont typeface="Calibri" panose="020F0502020204030204" pitchFamily="34" charset="0"/>
              <a:buChar char="–"/>
              <a:defRPr sz="1418">
                <a:solidFill>
                  <a:schemeClr val="tx1"/>
                </a:solidFill>
                <a:latin typeface="Arial" pitchFamily="34" charset="0"/>
              </a:defRPr>
            </a:lvl3pPr>
            <a:lvl4pPr marL="638830" indent="-216277">
              <a:spcBef>
                <a:spcPts val="394"/>
              </a:spcBef>
              <a:buClr>
                <a:schemeClr val="accent2"/>
              </a:buClr>
              <a:buSzPct val="110000"/>
              <a:buFont typeface="Arial" pitchFamily="34" charset="0"/>
              <a:buChar char="•"/>
              <a:defRPr sz="1260">
                <a:solidFill>
                  <a:schemeClr val="tx1"/>
                </a:solidFill>
                <a:latin typeface="Arial" pitchFamily="34" charset="0"/>
              </a:defRPr>
            </a:lvl4pPr>
            <a:lvl5pPr marL="846356" indent="-207526">
              <a:spcBef>
                <a:spcPts val="394"/>
              </a:spcBef>
              <a:buClr>
                <a:schemeClr val="accent2"/>
              </a:buClr>
              <a:buSzPct val="110000"/>
              <a:buFont typeface="Arial" pitchFamily="34" charset="0"/>
              <a:buChar char="•"/>
              <a:defRPr sz="1103">
                <a:solidFill>
                  <a:schemeClr val="tx1"/>
                </a:solidFill>
                <a:latin typeface="Arial" pitchFamily="34" charset="0"/>
              </a:defRPr>
            </a:lvl5pPr>
            <a:lvl6pPr marL="895112" indent="-170021">
              <a:spcBef>
                <a:spcPts val="394"/>
              </a:spcBef>
              <a:buClr>
                <a:schemeClr val="accent1"/>
              </a:buClr>
              <a:buFont typeface="Verdana" pitchFamily="34" charset="0"/>
              <a:buChar char="•"/>
              <a:defRPr sz="1103" baseline="0">
                <a:solidFill>
                  <a:schemeClr val="tx1"/>
                </a:solidFill>
              </a:defRPr>
            </a:lvl6pPr>
            <a:lvl7pPr marL="1057632" indent="-180023">
              <a:spcBef>
                <a:spcPts val="394"/>
              </a:spcBef>
              <a:buClr>
                <a:schemeClr val="tx1">
                  <a:lumMod val="60000"/>
                  <a:lumOff val="40000"/>
                </a:schemeClr>
              </a:buClr>
              <a:buFont typeface="Verdana" pitchFamily="34" charset="0"/>
              <a:buChar char="•"/>
              <a:defRPr sz="1103" baseline="0">
                <a:solidFill>
                  <a:schemeClr val="tx1"/>
                </a:solidFill>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11323827" y="6555658"/>
            <a:ext cx="261660" cy="169200"/>
          </a:xfrm>
          <a:prstGeom prst="rect">
            <a:avLst/>
          </a:prstGeom>
        </p:spPr>
        <p:txBody>
          <a:bodyPr wrap="square" lIns="0" tIns="0" rIns="0" bIns="0" anchor="ctr" anchorCtr="0">
            <a:noAutofit/>
          </a:bodyPr>
          <a:lstStyle>
            <a:lvl1pPr algn="r">
              <a:defRPr lang="en-GB" sz="788"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6" name="Footer Placeholder 88"/>
          <p:cNvSpPr>
            <a:spLocks noGrp="1"/>
          </p:cNvSpPr>
          <p:nvPr>
            <p:ph type="ftr" sz="quarter" idx="3"/>
          </p:nvPr>
        </p:nvSpPr>
        <p:spPr>
          <a:xfrm>
            <a:off x="3868615" y="6555600"/>
            <a:ext cx="4683713" cy="169200"/>
          </a:xfrm>
          <a:prstGeom prst="rect">
            <a:avLst/>
          </a:prstGeom>
        </p:spPr>
        <p:txBody>
          <a:bodyPr vert="horz" wrap="square" lIns="91440" tIns="45720" rIns="91440" bIns="45720" rtlCol="0" anchor="ctr" anchorCtr="0">
            <a:noAutofit/>
          </a:bodyPr>
          <a:lstStyle>
            <a:lvl1pPr marL="0" algn="ctr" defTabSz="720090" rtl="0" eaLnBrk="1" latinLnBrk="0" hangingPunct="1">
              <a:defRPr lang="en-US" sz="788" b="0" i="0" u="none" kern="1200" dirty="0">
                <a:solidFill>
                  <a:schemeClr val="tx1"/>
                </a:solidFill>
                <a:latin typeface="Arial" panose="020B0604020202020204" pitchFamily="34" charset="0"/>
                <a:ea typeface="+mn-ea"/>
                <a:cs typeface="Arial" pitchFamily="34" charset="0"/>
              </a:defRPr>
            </a:lvl1pPr>
          </a:lstStyle>
          <a:p>
            <a:endParaRPr lang="en-US" dirty="0"/>
          </a:p>
        </p:txBody>
      </p:sp>
      <p:sp>
        <p:nvSpPr>
          <p:cNvPr id="7"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788" b="0" i="0" u="none" smtClean="0">
                <a:latin typeface="Arial" panose="020B0604020202020204" pitchFamily="34" charset="0"/>
                <a:cs typeface="Arial" pitchFamily="34" charset="0"/>
              </a:defRPr>
            </a:lvl1pPr>
          </a:lstStyle>
          <a:p>
            <a:pPr algn="ctr"/>
            <a:endParaRPr lang="en-US" dirty="0"/>
          </a:p>
        </p:txBody>
      </p:sp>
    </p:spTree>
    <p:extLst>
      <p:ext uri="{BB962C8B-B14F-4D97-AF65-F5344CB8AC3E}">
        <p14:creationId xmlns:p14="http://schemas.microsoft.com/office/powerpoint/2010/main" val="30769133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aheslaid 1">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B409EF7C-E4AB-4075-B978-75017E3BD4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66" t="6225" r="2697" b="6639"/>
          <a:stretch/>
        </p:blipFill>
        <p:spPr>
          <a:xfrm>
            <a:off x="0" y="0"/>
            <a:ext cx="6858000" cy="6858000"/>
          </a:xfrm>
          <a:prstGeom prst="rect">
            <a:avLst/>
          </a:prstGeom>
        </p:spPr>
      </p:pic>
      <p:grpSp>
        <p:nvGrpSpPr>
          <p:cNvPr id="11" name="Group 11">
            <a:extLst>
              <a:ext uri="{FF2B5EF4-FFF2-40B4-BE49-F238E27FC236}">
                <a16:creationId xmlns:a16="http://schemas.microsoft.com/office/drawing/2014/main" id="{4025FC2A-82B8-4FA2-B42A-074C68FEA119}"/>
              </a:ext>
            </a:extLst>
          </p:cNvPr>
          <p:cNvGrpSpPr/>
          <p:nvPr userDrawn="1"/>
        </p:nvGrpSpPr>
        <p:grpSpPr>
          <a:xfrm>
            <a:off x="5128412" y="-30480"/>
            <a:ext cx="7063588" cy="6888480"/>
            <a:chOff x="4923693" y="-30480"/>
            <a:chExt cx="7063588" cy="6888480"/>
          </a:xfrm>
        </p:grpSpPr>
        <p:sp>
          <p:nvSpPr>
            <p:cNvPr id="12" name="Rectangle 8">
              <a:extLst>
                <a:ext uri="{FF2B5EF4-FFF2-40B4-BE49-F238E27FC236}">
                  <a16:creationId xmlns:a16="http://schemas.microsoft.com/office/drawing/2014/main" id="{4060F8B0-AA75-4A12-B24D-AD2BD09D625D}"/>
                </a:ext>
              </a:extLst>
            </p:cNvPr>
            <p:cNvSpPr/>
            <p:nvPr/>
          </p:nvSpPr>
          <p:spPr>
            <a:xfrm>
              <a:off x="4923693" y="-30480"/>
              <a:ext cx="7063588" cy="3125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Rectangle 10">
              <a:extLst>
                <a:ext uri="{FF2B5EF4-FFF2-40B4-BE49-F238E27FC236}">
                  <a16:creationId xmlns:a16="http://schemas.microsoft.com/office/drawing/2014/main" id="{190D2120-7822-4795-B643-C289A24F03A9}"/>
                </a:ext>
              </a:extLst>
            </p:cNvPr>
            <p:cNvSpPr/>
            <p:nvPr/>
          </p:nvSpPr>
          <p:spPr>
            <a:xfrm>
              <a:off x="5874058" y="2991173"/>
              <a:ext cx="6113223" cy="3866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 name="Text Placeholder 19"/>
          <p:cNvSpPr>
            <a:spLocks noGrp="1"/>
          </p:cNvSpPr>
          <p:nvPr>
            <p:ph type="body" sz="quarter" idx="11" hasCustomPrompt="1"/>
          </p:nvPr>
        </p:nvSpPr>
        <p:spPr>
          <a:xfrm>
            <a:off x="6605899" y="2367186"/>
            <a:ext cx="4535948" cy="2811565"/>
          </a:xfrm>
          <a:prstGeom prst="rect">
            <a:avLst/>
          </a:prstGeo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200" b="1" cap="all" baseline="0">
                <a:solidFill>
                  <a:schemeClr val="accent3"/>
                </a:solidFill>
                <a:latin typeface="Verdana" charset="0"/>
              </a:defRPr>
            </a:lvl1pPr>
            <a:lvl2pPr marL="0" indent="0">
              <a:spcBef>
                <a:spcPts val="1000"/>
              </a:spcBef>
              <a:buFontTx/>
              <a:buNone/>
              <a:defRPr sz="1600" b="0">
                <a:solidFill>
                  <a:schemeClr val="accent2"/>
                </a:solidFill>
              </a:defRPr>
            </a:lvl2pPr>
          </a:lstStyle>
          <a:p>
            <a:r>
              <a:rPr lang="et-EE" altLang="en-US" sz="2900" dirty="0" err="1">
                <a:solidFill>
                  <a:schemeClr val="tx2"/>
                </a:solidFill>
              </a:rPr>
              <a:t>VaheSLAIDI</a:t>
            </a:r>
            <a:r>
              <a:rPr lang="et-EE" altLang="en-US" sz="2900" dirty="0">
                <a:solidFill>
                  <a:schemeClr val="tx2"/>
                </a:solidFill>
              </a:rPr>
              <a:t> pealkiri</a:t>
            </a:r>
          </a:p>
          <a:p>
            <a:pPr>
              <a:lnSpc>
                <a:spcPct val="100000"/>
              </a:lnSpc>
              <a:spcBef>
                <a:spcPts val="0"/>
              </a:spcBef>
            </a:pPr>
            <a:r>
              <a:rPr lang="et-EE" altLang="en-US" sz="2900" dirty="0">
                <a:solidFill>
                  <a:schemeClr val="accent1"/>
                </a:solidFill>
              </a:rPr>
              <a:t>Vajadusel ka KAHEL või kolmel REAL</a:t>
            </a:r>
            <a:endParaRPr lang="en-US" altLang="en-US" sz="2900" dirty="0">
              <a:solidFill>
                <a:schemeClr val="accent1"/>
              </a:solidFill>
            </a:endParaRPr>
          </a:p>
        </p:txBody>
      </p:sp>
    </p:spTree>
    <p:extLst>
      <p:ext uri="{BB962C8B-B14F-4D97-AF65-F5344CB8AC3E}">
        <p14:creationId xmlns:p14="http://schemas.microsoft.com/office/powerpoint/2010/main" val="27708939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3" name="Title Placeholder 1"/>
          <p:cNvSpPr>
            <a:spLocks noGrp="1"/>
          </p:cNvSpPr>
          <p:nvPr>
            <p:ph type="title"/>
          </p:nvPr>
        </p:nvSpPr>
        <p:spPr>
          <a:xfrm>
            <a:off x="596902" y="404814"/>
            <a:ext cx="10971707" cy="936625"/>
          </a:xfrm>
          <a:prstGeom prst="rect">
            <a:avLst/>
          </a:prstGeom>
        </p:spPr>
        <p:txBody>
          <a:bodyPr vert="horz" lIns="0" tIns="0" rIns="0" bIns="0" rtlCol="0" anchor="t" anchorCtr="0">
            <a:normAutofit/>
          </a:bodyPr>
          <a:lstStyle>
            <a:lvl1pPr>
              <a:defRPr>
                <a:solidFill>
                  <a:schemeClr val="tx1"/>
                </a:solidFill>
              </a:defRPr>
            </a:lvl1pPr>
          </a:lstStyle>
          <a:p>
            <a:r>
              <a:rPr lang="en-US" noProof="0"/>
              <a:t>Click to edit Master title style</a:t>
            </a:r>
            <a:endParaRPr lang="en-US" noProof="0" dirty="0"/>
          </a:p>
        </p:txBody>
      </p:sp>
      <p:sp>
        <p:nvSpPr>
          <p:cNvPr id="21" name="Content Placeholder 20"/>
          <p:cNvSpPr>
            <a:spLocks noGrp="1"/>
          </p:cNvSpPr>
          <p:nvPr>
            <p:ph sz="quarter" idx="17"/>
          </p:nvPr>
        </p:nvSpPr>
        <p:spPr>
          <a:xfrm>
            <a:off x="599018" y="1557338"/>
            <a:ext cx="10969095" cy="4824412"/>
          </a:xfrm>
          <a:prstGeom prst="rect">
            <a:avLst/>
          </a:prstGeom>
        </p:spPr>
        <p:txBody>
          <a:bodyPr lIns="0" tIns="0" rIns="0" bIns="0">
            <a:normAutofit/>
          </a:bodyPr>
          <a:lstStyle>
            <a:lvl1pPr marL="0" indent="0">
              <a:spcBef>
                <a:spcPts val="394"/>
              </a:spcBef>
              <a:buClr>
                <a:schemeClr val="accent2"/>
              </a:buClr>
              <a:buSzPct val="110000"/>
              <a:buFont typeface="Arial" pitchFamily="34" charset="0"/>
              <a:buNone/>
              <a:defRPr sz="1575">
                <a:solidFill>
                  <a:schemeClr val="tx1"/>
                </a:solidFill>
                <a:latin typeface="Arial" pitchFamily="34" charset="0"/>
              </a:defRPr>
            </a:lvl1pPr>
            <a:lvl2pPr marL="207526" indent="-207526">
              <a:spcBef>
                <a:spcPts val="394"/>
              </a:spcBef>
              <a:buClr>
                <a:schemeClr val="accent2"/>
              </a:buClr>
              <a:buSzPct val="110000"/>
              <a:buFont typeface="Arial" pitchFamily="34" charset="0"/>
              <a:buChar char="•"/>
              <a:defRPr sz="1575" baseline="0">
                <a:solidFill>
                  <a:schemeClr val="tx1"/>
                </a:solidFill>
                <a:latin typeface="Arial" pitchFamily="34" charset="0"/>
              </a:defRPr>
            </a:lvl2pPr>
            <a:lvl3pPr marL="422553" indent="-215027">
              <a:spcBef>
                <a:spcPts val="394"/>
              </a:spcBef>
              <a:buClr>
                <a:schemeClr val="accent2"/>
              </a:buClr>
              <a:buSzPct val="100000"/>
              <a:buFont typeface="Calibri" panose="020F0502020204030204" pitchFamily="34" charset="0"/>
              <a:buChar char="–"/>
              <a:defRPr sz="1418">
                <a:solidFill>
                  <a:schemeClr val="tx1"/>
                </a:solidFill>
                <a:latin typeface="Arial" pitchFamily="34" charset="0"/>
              </a:defRPr>
            </a:lvl3pPr>
            <a:lvl4pPr marL="638830" indent="-216277">
              <a:spcBef>
                <a:spcPts val="394"/>
              </a:spcBef>
              <a:buClr>
                <a:schemeClr val="accent2"/>
              </a:buClr>
              <a:buSzPct val="110000"/>
              <a:buFont typeface="Arial" pitchFamily="34" charset="0"/>
              <a:buChar char="•"/>
              <a:defRPr sz="1260">
                <a:solidFill>
                  <a:schemeClr val="tx1"/>
                </a:solidFill>
                <a:latin typeface="Arial" pitchFamily="34" charset="0"/>
              </a:defRPr>
            </a:lvl4pPr>
            <a:lvl5pPr marL="846356" indent="-207526">
              <a:spcBef>
                <a:spcPts val="394"/>
              </a:spcBef>
              <a:buClr>
                <a:schemeClr val="accent2"/>
              </a:buClr>
              <a:buSzPct val="110000"/>
              <a:buFont typeface="Arial" pitchFamily="34" charset="0"/>
              <a:buChar char="•"/>
              <a:defRPr sz="1103">
                <a:solidFill>
                  <a:schemeClr val="tx1"/>
                </a:solidFill>
                <a:latin typeface="Arial" pitchFamily="34" charset="0"/>
              </a:defRPr>
            </a:lvl5pPr>
            <a:lvl6pPr marL="895112" indent="-170021">
              <a:spcBef>
                <a:spcPts val="394"/>
              </a:spcBef>
              <a:buClr>
                <a:schemeClr val="accent1"/>
              </a:buClr>
              <a:buFont typeface="Verdana" pitchFamily="34" charset="0"/>
              <a:buChar char="•"/>
              <a:defRPr sz="1103" baseline="0">
                <a:solidFill>
                  <a:schemeClr val="tx1"/>
                </a:solidFill>
              </a:defRPr>
            </a:lvl6pPr>
            <a:lvl7pPr marL="1057632" indent="-180023">
              <a:spcBef>
                <a:spcPts val="394"/>
              </a:spcBef>
              <a:buClr>
                <a:schemeClr val="tx1">
                  <a:lumMod val="60000"/>
                  <a:lumOff val="40000"/>
                </a:schemeClr>
              </a:buClr>
              <a:buFont typeface="Verdana" pitchFamily="34" charset="0"/>
              <a:buChar char="•"/>
              <a:defRPr sz="1103" baseline="0">
                <a:solidFill>
                  <a:schemeClr val="tx1"/>
                </a:solidFill>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11323827" y="6555658"/>
            <a:ext cx="261660" cy="169200"/>
          </a:xfrm>
          <a:prstGeom prst="rect">
            <a:avLst/>
          </a:prstGeom>
        </p:spPr>
        <p:txBody>
          <a:bodyPr wrap="square" lIns="0" tIns="0" rIns="0" bIns="0" anchor="ctr" anchorCtr="0">
            <a:noAutofit/>
          </a:bodyPr>
          <a:lstStyle>
            <a:lvl1pPr algn="r">
              <a:defRPr lang="en-GB" sz="788"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6" name="Footer Placeholder 88"/>
          <p:cNvSpPr>
            <a:spLocks noGrp="1"/>
          </p:cNvSpPr>
          <p:nvPr>
            <p:ph type="ftr" sz="quarter" idx="3"/>
          </p:nvPr>
        </p:nvSpPr>
        <p:spPr>
          <a:xfrm>
            <a:off x="3868615" y="6555600"/>
            <a:ext cx="4683713" cy="169200"/>
          </a:xfrm>
          <a:prstGeom prst="rect">
            <a:avLst/>
          </a:prstGeom>
        </p:spPr>
        <p:txBody>
          <a:bodyPr vert="horz" wrap="square" lIns="91440" tIns="45720" rIns="91440" bIns="45720" rtlCol="0" anchor="ctr" anchorCtr="0">
            <a:noAutofit/>
          </a:bodyPr>
          <a:lstStyle>
            <a:lvl1pPr marL="0" algn="ctr" defTabSz="720090" rtl="0" eaLnBrk="1" latinLnBrk="0" hangingPunct="1">
              <a:defRPr lang="en-US" sz="788" b="0" i="0" u="none" kern="1200" dirty="0">
                <a:solidFill>
                  <a:schemeClr val="tx1"/>
                </a:solidFill>
                <a:latin typeface="Arial" panose="020B0604020202020204" pitchFamily="34" charset="0"/>
                <a:ea typeface="+mn-ea"/>
                <a:cs typeface="Arial" pitchFamily="34" charset="0"/>
              </a:defRPr>
            </a:lvl1pPr>
          </a:lstStyle>
          <a:p>
            <a:endParaRPr lang="en-US" dirty="0"/>
          </a:p>
        </p:txBody>
      </p:sp>
      <p:sp>
        <p:nvSpPr>
          <p:cNvPr id="7"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788" b="0" i="0" u="none" smtClean="0">
                <a:latin typeface="Arial" panose="020B0604020202020204" pitchFamily="34" charset="0"/>
                <a:cs typeface="Arial" pitchFamily="34" charset="0"/>
              </a:defRPr>
            </a:lvl1pPr>
          </a:lstStyle>
          <a:p>
            <a:pPr algn="ctr"/>
            <a:endParaRPr lang="en-US" dirty="0"/>
          </a:p>
        </p:txBody>
      </p:sp>
    </p:spTree>
    <p:extLst>
      <p:ext uri="{BB962C8B-B14F-4D97-AF65-F5344CB8AC3E}">
        <p14:creationId xmlns:p14="http://schemas.microsoft.com/office/powerpoint/2010/main" val="1939306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cSld name="Pealkiri ja sis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Klõpsake juhteksemplari pealkirja laadi redigeerimiseks</a:t>
            </a:r>
            <a:endParaRPr lang="en-US" dirty="0"/>
          </a:p>
        </p:txBody>
      </p:sp>
      <p:sp>
        <p:nvSpPr>
          <p:cNvPr id="3" name="Content Placeholder 2"/>
          <p:cNvSpPr>
            <a:spLocks noGrp="1"/>
          </p:cNvSpPr>
          <p:nvPr>
            <p:ph idx="1"/>
          </p:nvPr>
        </p:nvSpPr>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fld id="{E8352ED3-3C46-4C9A-9738-67B2D875E7E2}" type="datetime2">
              <a:rPr lang="en-US" smtClean="0"/>
              <a:pPr/>
              <a:t>Tuesday, March 22, 2022</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440099841"/>
      </p:ext>
    </p:extLst>
  </p:cSld>
  <p:clrMapOvr>
    <a:masterClrMapping/>
  </p:clrMapOvr>
  <p:hf sldNum="0"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avaslaid argin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43" t="21094" r="-1" b="21589"/>
          <a:stretch/>
        </p:blipFill>
        <p:spPr>
          <a:xfrm>
            <a:off x="-15499" y="-23247"/>
            <a:ext cx="12207498" cy="4940618"/>
          </a:xfrm>
          <a:prstGeom prst="rect">
            <a:avLst/>
          </a:prstGeom>
        </p:spPr>
      </p:pic>
      <p:grpSp>
        <p:nvGrpSpPr>
          <p:cNvPr id="9" name="Group 8"/>
          <p:cNvGrpSpPr/>
          <p:nvPr userDrawn="1"/>
        </p:nvGrpSpPr>
        <p:grpSpPr>
          <a:xfrm>
            <a:off x="-1" y="1965075"/>
            <a:ext cx="12192000" cy="4892925"/>
            <a:chOff x="-1" y="1965075"/>
            <a:chExt cx="12192000" cy="4892925"/>
          </a:xfrm>
        </p:grpSpPr>
        <p:sp>
          <p:nvSpPr>
            <p:cNvPr id="10" name="Freeform 9"/>
            <p:cNvSpPr/>
            <p:nvPr userDrawn="1"/>
          </p:nvSpPr>
          <p:spPr>
            <a:xfrm>
              <a:off x="-1" y="3312687"/>
              <a:ext cx="12192000" cy="3545313"/>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3" name="Picture 3" descr="C:\Users\ipihu\Desktop\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86800" y="1965075"/>
              <a:ext cx="2449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3" descr="C:\Users\ipihu\Desktop\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86800" y="1966097"/>
            <a:ext cx="2449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0" y="-9921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defRPr/>
            </a:pPr>
            <a:endParaRPr lang="en-US" altLang="en-US" dirty="0"/>
          </a:p>
        </p:txBody>
      </p:sp>
      <p:sp>
        <p:nvSpPr>
          <p:cNvPr id="11" name="Text Placeholder 17"/>
          <p:cNvSpPr>
            <a:spLocks noGrp="1"/>
          </p:cNvSpPr>
          <p:nvPr>
            <p:ph type="body" sz="quarter" idx="12" hasCustomPrompt="1"/>
          </p:nvPr>
        </p:nvSpPr>
        <p:spPr>
          <a:xfrm>
            <a:off x="942276" y="4472120"/>
            <a:ext cx="8892396" cy="852877"/>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200" b="1" i="0" cap="all" baseline="0">
                <a:solidFill>
                  <a:schemeClr val="accent3"/>
                </a:solidFill>
                <a:latin typeface="Verdana" charset="0"/>
              </a:defRPr>
            </a:lvl1pPr>
          </a:lstStyle>
          <a:p>
            <a:r>
              <a:rPr lang="et-EE" sz="3600" dirty="0"/>
              <a:t>Presentatsiooni Pealkiri</a:t>
            </a:r>
            <a:endParaRPr lang="et-EE" sz="3600" dirty="0">
              <a:solidFill>
                <a:schemeClr val="accent1"/>
              </a:solidFill>
            </a:endParaRPr>
          </a:p>
        </p:txBody>
      </p:sp>
      <p:sp>
        <p:nvSpPr>
          <p:cNvPr id="12" name="Text Placeholder 19"/>
          <p:cNvSpPr>
            <a:spLocks noGrp="1"/>
          </p:cNvSpPr>
          <p:nvPr>
            <p:ph type="body" sz="quarter" idx="13" hasCustomPrompt="1"/>
          </p:nvPr>
        </p:nvSpPr>
        <p:spPr>
          <a:xfrm>
            <a:off x="964578" y="5791200"/>
            <a:ext cx="4738535" cy="782741"/>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000" baseline="0">
                <a:solidFill>
                  <a:srgbClr val="332B60"/>
                </a:solidFill>
                <a:latin typeface="Verdana" charset="0"/>
              </a:defRPr>
            </a:lvl1pPr>
          </a:lstStyle>
          <a:p>
            <a:pPr>
              <a:lnSpc>
                <a:spcPct val="100000"/>
              </a:lnSpc>
              <a:spcBef>
                <a:spcPts val="0"/>
              </a:spcBef>
            </a:pPr>
            <a:r>
              <a:rPr lang="et-EE" sz="1800" dirty="0"/>
              <a:t>Nimi </a:t>
            </a:r>
            <a:r>
              <a:rPr lang="et-EE" sz="1800" dirty="0" err="1"/>
              <a:t>Nimeste</a:t>
            </a:r>
            <a:br>
              <a:rPr lang="et-EE" sz="1800" dirty="0"/>
            </a:br>
            <a:r>
              <a:rPr lang="et-EE" sz="1800" dirty="0"/>
              <a:t>Teaduskond / instituut </a:t>
            </a:r>
          </a:p>
          <a:p>
            <a:pPr>
              <a:lnSpc>
                <a:spcPct val="100000"/>
              </a:lnSpc>
              <a:spcBef>
                <a:spcPts val="0"/>
              </a:spcBef>
            </a:pPr>
            <a:r>
              <a:rPr lang="en-US" sz="1800" dirty="0" err="1"/>
              <a:t>Tallinna</a:t>
            </a:r>
            <a:r>
              <a:rPr lang="en-US" sz="1800" dirty="0"/>
              <a:t> </a:t>
            </a:r>
            <a:r>
              <a:rPr lang="en-US" sz="1800" dirty="0" err="1"/>
              <a:t>Tehnikaülikool</a:t>
            </a:r>
            <a:endParaRPr lang="et-EE" sz="1800" dirty="0"/>
          </a:p>
        </p:txBody>
      </p:sp>
      <p:sp>
        <p:nvSpPr>
          <p:cNvPr id="14" name="TextBox 13"/>
          <p:cNvSpPr txBox="1"/>
          <p:nvPr userDrawn="1"/>
        </p:nvSpPr>
        <p:spPr>
          <a:xfrm>
            <a:off x="8656883" y="6257244"/>
            <a:ext cx="2674188" cy="369332"/>
          </a:xfrm>
          <a:prstGeom prst="rect">
            <a:avLst/>
          </a:prstGeom>
          <a:noFill/>
        </p:spPr>
        <p:txBody>
          <a:bodyPr wrap="square" rtlCol="0">
            <a:spAutoFit/>
          </a:bodyPr>
          <a:lstStyle/>
          <a:p>
            <a:pPr algn="r"/>
            <a:r>
              <a:rPr lang="et-EE" dirty="0" err="1">
                <a:solidFill>
                  <a:srgbClr val="332B60"/>
                </a:solidFill>
                <a:latin typeface="+mn-lt"/>
              </a:rPr>
              <a:t>pp.kk.aaaa</a:t>
            </a:r>
            <a:endParaRPr lang="et-EE" dirty="0">
              <a:solidFill>
                <a:srgbClr val="332B60"/>
              </a:solidFill>
              <a:latin typeface="+mn-lt"/>
            </a:endParaRPr>
          </a:p>
        </p:txBody>
      </p:sp>
      <p:sp>
        <p:nvSpPr>
          <p:cNvPr id="16" name="Text Placeholder 17"/>
          <p:cNvSpPr>
            <a:spLocks noGrp="1"/>
          </p:cNvSpPr>
          <p:nvPr>
            <p:ph type="body" sz="quarter" idx="14" hasCustomPrompt="1"/>
          </p:nvPr>
        </p:nvSpPr>
        <p:spPr>
          <a:xfrm>
            <a:off x="942276" y="4961733"/>
            <a:ext cx="8892396" cy="481427"/>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200" b="1" i="0" cap="all" baseline="0">
                <a:solidFill>
                  <a:schemeClr val="accent3"/>
                </a:solidFill>
                <a:latin typeface="Verdana" charset="0"/>
              </a:defRPr>
            </a:lvl1pPr>
          </a:lstStyle>
          <a:p>
            <a:r>
              <a:rPr lang="et-EE" sz="3600" dirty="0">
                <a:solidFill>
                  <a:schemeClr val="accent1"/>
                </a:solidFill>
              </a:rPr>
              <a:t>vajadusel kahel real</a:t>
            </a:r>
          </a:p>
        </p:txBody>
      </p:sp>
    </p:spTree>
    <p:extLst>
      <p:ext uri="{BB962C8B-B14F-4D97-AF65-F5344CB8AC3E}">
        <p14:creationId xmlns:p14="http://schemas.microsoft.com/office/powerpoint/2010/main" val="307539039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479424" y="549275"/>
            <a:ext cx="10494517" cy="81088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t-EE" dirty="0"/>
              <a:t>Redigeeri juhtslaidi</a:t>
            </a:r>
          </a:p>
          <a:p>
            <a:pPr lvl="0"/>
            <a:r>
              <a:rPr lang="et-EE" dirty="0"/>
              <a:t>Vajadusel kahel real</a:t>
            </a:r>
            <a:endParaRPr lang="en-US" dirty="0"/>
          </a:p>
        </p:txBody>
      </p:sp>
      <p:sp>
        <p:nvSpPr>
          <p:cNvPr id="21" name="Text Placeholder 11"/>
          <p:cNvSpPr>
            <a:spLocks noGrp="1"/>
          </p:cNvSpPr>
          <p:nvPr>
            <p:ph type="body" sz="quarter" idx="14" hasCustomPrompt="1"/>
          </p:nvPr>
        </p:nvSpPr>
        <p:spPr>
          <a:xfrm>
            <a:off x="2171700" y="1628776"/>
            <a:ext cx="8802242" cy="4140200"/>
          </a:xfrm>
          <a:prstGeom prst="rect">
            <a:avLst/>
          </a:prstGeom>
        </p:spPr>
        <p:txBody>
          <a:bodyPr lIns="0" tIns="0" rIns="0" bIns="0"/>
          <a:lstStyle>
            <a:lvl1pPr marL="28575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lang="en-US" altLang="en-US" sz="1800" smtClean="0">
                <a:solidFill>
                  <a:srgbClr val="332B60"/>
                </a:solidFill>
              </a:defRPr>
            </a:lvl1pPr>
            <a:lvl2pPr marL="742950" indent="-285750">
              <a:buClr>
                <a:srgbClr val="E4067E"/>
              </a:buClr>
              <a:buFont typeface="Wingdings" panose="05000000000000000000" pitchFamily="2" charset="2"/>
              <a:buChar char="§"/>
              <a:defRPr sz="1800">
                <a:solidFill>
                  <a:srgbClr val="332B60"/>
                </a:solidFill>
              </a:defRPr>
            </a:lvl2pPr>
            <a:lvl3pPr marL="120015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3pPr>
            <a:lvl4pPr>
              <a:defRPr sz="1800">
                <a:solidFill>
                  <a:srgbClr val="332B60"/>
                </a:solidFill>
              </a:defRPr>
            </a:lvl4pPr>
            <a:lvl5pPr marL="1771650" marR="0" indent="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6pPr>
            <a:lvl7pPr>
              <a:defRPr sz="1800">
                <a:solidFill>
                  <a:srgbClr val="332B60"/>
                </a:solidFill>
              </a:defRPr>
            </a:lvl7pPr>
          </a:lstStyle>
          <a:p>
            <a:pPr>
              <a:buClr>
                <a:srgbClr val="E4067E"/>
              </a:buClr>
            </a:pPr>
            <a:r>
              <a:rPr lang="en-US" altLang="en-US" sz="1800" dirty="0">
                <a:solidFill>
                  <a:srgbClr val="332B60"/>
                </a:solidFill>
                <a:latin typeface="+mn-lt"/>
              </a:rPr>
              <a:t>Vivamus </a:t>
            </a:r>
            <a:r>
              <a:rPr lang="en-US" altLang="en-US" sz="1800" dirty="0" err="1">
                <a:solidFill>
                  <a:srgbClr val="332B60"/>
                </a:solidFill>
                <a:latin typeface="+mn-lt"/>
              </a:rPr>
              <a:t>hendrerit</a:t>
            </a:r>
            <a:r>
              <a:rPr lang="en-US" altLang="en-US" sz="1800" dirty="0">
                <a:solidFill>
                  <a:srgbClr val="332B60"/>
                </a:solidFill>
                <a:latin typeface="+mn-lt"/>
              </a:rPr>
              <a:t>. </a:t>
            </a:r>
            <a:r>
              <a:rPr lang="en-US" altLang="en-US" sz="1800" dirty="0" err="1">
                <a:solidFill>
                  <a:srgbClr val="332B60"/>
                </a:solidFill>
                <a:latin typeface="+mn-lt"/>
              </a:rPr>
              <a:t>Proin</a:t>
            </a:r>
            <a:r>
              <a:rPr lang="en-US" altLang="en-US" sz="1800" dirty="0">
                <a:solidFill>
                  <a:srgbClr val="332B60"/>
                </a:solidFill>
                <a:latin typeface="+mn-lt"/>
              </a:rPr>
              <a:t> </a:t>
            </a:r>
            <a:r>
              <a:rPr lang="en-US" altLang="en-US" sz="1800" dirty="0" err="1">
                <a:solidFill>
                  <a:srgbClr val="332B60"/>
                </a:solidFill>
                <a:latin typeface="+mn-lt"/>
              </a:rPr>
              <a:t>dapibus</a:t>
            </a:r>
            <a:r>
              <a:rPr lang="en-US" altLang="en-US" sz="1800" dirty="0">
                <a:solidFill>
                  <a:srgbClr val="332B60"/>
                </a:solidFill>
                <a:latin typeface="+mn-lt"/>
              </a:rPr>
              <a:t>. </a:t>
            </a:r>
            <a:r>
              <a:rPr lang="en-US" altLang="en-US" sz="1800" dirty="0" err="1">
                <a:solidFill>
                  <a:srgbClr val="332B60"/>
                </a:solidFill>
                <a:latin typeface="+mn-lt"/>
              </a:rPr>
              <a:t>Praesent</a:t>
            </a:r>
            <a:r>
              <a:rPr lang="en-US" altLang="en-US" sz="1800" dirty="0">
                <a:solidFill>
                  <a:srgbClr val="332B60"/>
                </a:solidFill>
                <a:latin typeface="+mn-lt"/>
              </a:rPr>
              <a:t> </a:t>
            </a:r>
            <a:r>
              <a:rPr lang="en-US" altLang="en-US" sz="1800" dirty="0" err="1">
                <a:solidFill>
                  <a:srgbClr val="332B60"/>
                </a:solidFill>
                <a:latin typeface="+mn-lt"/>
              </a:rPr>
              <a:t>ultrice</a:t>
            </a:r>
            <a:r>
              <a:rPr lang="en-US" altLang="en-US" sz="1800" dirty="0">
                <a:solidFill>
                  <a:srgbClr val="332B60"/>
                </a:solidFill>
                <a:latin typeface="+mn-lt"/>
              </a:rPr>
              <a:t> </a:t>
            </a:r>
            <a:r>
              <a:rPr lang="en-US" altLang="en-US" sz="1800" dirty="0" err="1">
                <a:solidFill>
                  <a:srgbClr val="332B60"/>
                </a:solidFill>
                <a:latin typeface="+mn-lt"/>
              </a:rPr>
              <a:t>ces</a:t>
            </a:r>
            <a:r>
              <a:rPr lang="en-US" altLang="en-US" sz="1800" dirty="0">
                <a:solidFill>
                  <a:srgbClr val="332B60"/>
                </a:solidFill>
                <a:latin typeface="+mn-lt"/>
              </a:rPr>
              <a:t> </a:t>
            </a:r>
            <a:r>
              <a:rPr lang="en-US" altLang="en-US" sz="1800" dirty="0" err="1">
                <a:solidFill>
                  <a:srgbClr val="332B60"/>
                </a:solidFill>
                <a:latin typeface="+mn-lt"/>
              </a:rPr>
              <a:t>nulla</a:t>
            </a:r>
            <a:r>
              <a:rPr lang="en-US" altLang="en-US" sz="1800" dirty="0">
                <a:solidFill>
                  <a:srgbClr val="332B60"/>
                </a:solidFill>
                <a:latin typeface="+mn-lt"/>
              </a:rPr>
              <a:t> sit </a:t>
            </a:r>
            <a:r>
              <a:rPr lang="en-US" altLang="en-US" sz="1800" dirty="0" err="1">
                <a:solidFill>
                  <a:srgbClr val="332B60"/>
                </a:solidFill>
                <a:latin typeface="+mn-lt"/>
              </a:rPr>
              <a:t>amet</a:t>
            </a:r>
            <a:r>
              <a:rPr lang="en-US" altLang="en-US" sz="1800" dirty="0">
                <a:solidFill>
                  <a:srgbClr val="332B60"/>
                </a:solidFill>
                <a:latin typeface="+mn-lt"/>
              </a:rPr>
              <a:t> lacus.</a:t>
            </a:r>
          </a:p>
          <a:p>
            <a:pPr lvl="1">
              <a:buClr>
                <a:srgbClr val="E4067E"/>
              </a:buClr>
              <a:buFont typeface="Wingdings" panose="05000000000000000000" pitchFamily="2" charset="2"/>
              <a:buChar char="§"/>
            </a:pPr>
            <a:r>
              <a:rPr lang="en-US" altLang="en-US" sz="1800" dirty="0" err="1">
                <a:solidFill>
                  <a:srgbClr val="332B60"/>
                </a:solidFill>
              </a:rPr>
              <a:t>Ut</a:t>
            </a:r>
            <a:r>
              <a:rPr lang="en-US" altLang="en-US" sz="1800" dirty="0">
                <a:solidFill>
                  <a:srgbClr val="332B60"/>
                </a:solidFill>
              </a:rPr>
              <a:t> vitae </a:t>
            </a:r>
            <a:r>
              <a:rPr lang="en-US" altLang="en-US" sz="1800" dirty="0" err="1">
                <a:solidFill>
                  <a:srgbClr val="332B60"/>
                </a:solidFill>
              </a:rPr>
              <a:t>nunc</a:t>
            </a:r>
            <a:r>
              <a:rPr lang="en-US" altLang="en-US" sz="1800" dirty="0">
                <a:solidFill>
                  <a:srgbClr val="332B60"/>
                </a:solidFill>
              </a:rPr>
              <a:t> non </a:t>
            </a:r>
            <a:r>
              <a:rPr lang="en-US" altLang="en-US" sz="1800" dirty="0" err="1">
                <a:solidFill>
                  <a:srgbClr val="332B60"/>
                </a:solidFill>
              </a:rPr>
              <a:t>pede</a:t>
            </a:r>
            <a:r>
              <a:rPr lang="en-US" altLang="en-US" sz="1800" dirty="0">
                <a:solidFill>
                  <a:srgbClr val="332B60"/>
                </a:solidFill>
              </a:rPr>
              <a:t> </a:t>
            </a:r>
            <a:r>
              <a:rPr lang="en-US" altLang="en-US" sz="1800" dirty="0" err="1">
                <a:solidFill>
                  <a:srgbClr val="332B60"/>
                </a:solidFill>
              </a:rPr>
              <a:t>tristique</a:t>
            </a:r>
            <a:r>
              <a:rPr lang="en-US" altLang="en-US" sz="1800" dirty="0">
                <a:solidFill>
                  <a:srgbClr val="332B60"/>
                </a:solidFill>
              </a:rPr>
              <a:t> </a:t>
            </a:r>
            <a:r>
              <a:rPr lang="en-US" altLang="en-US" sz="1800" dirty="0" err="1">
                <a:solidFill>
                  <a:srgbClr val="332B60"/>
                </a:solidFill>
              </a:rPr>
              <a:t>sagittis</a:t>
            </a:r>
            <a:r>
              <a:rPr lang="en-US" altLang="en-US" sz="1800" dirty="0">
                <a:solidFill>
                  <a:srgbClr val="332B60"/>
                </a:solidFill>
              </a:rPr>
              <a:t>. </a:t>
            </a:r>
            <a:r>
              <a:rPr lang="en-US" altLang="en-US" sz="1800" dirty="0" err="1">
                <a:solidFill>
                  <a:srgbClr val="332B60"/>
                </a:solidFill>
              </a:rPr>
              <a:t>Aliquam</a:t>
            </a:r>
            <a:r>
              <a:rPr lang="en-US" altLang="en-US" sz="1800" dirty="0">
                <a:solidFill>
                  <a:srgbClr val="332B60"/>
                </a:solidFill>
              </a:rPr>
              <a:t> </a:t>
            </a:r>
            <a:r>
              <a:rPr lang="en-US" altLang="en-US" sz="1800" dirty="0" err="1">
                <a:solidFill>
                  <a:srgbClr val="332B60"/>
                </a:solidFill>
              </a:rPr>
              <a:t>imperdiet</a:t>
            </a:r>
            <a:r>
              <a:rPr lang="en-US" altLang="en-US" sz="1800" dirty="0">
                <a:solidFill>
                  <a:srgbClr val="332B60"/>
                </a:solidFill>
              </a:rPr>
              <a:t> </a:t>
            </a:r>
            <a:r>
              <a:rPr lang="en-US" altLang="en-US" sz="1800" dirty="0" err="1">
                <a:solidFill>
                  <a:srgbClr val="332B60"/>
                </a:solidFill>
              </a:rPr>
              <a:t>elit</a:t>
            </a:r>
            <a:r>
              <a:rPr lang="en-US" altLang="en-US" sz="1800" dirty="0">
                <a:solidFill>
                  <a:srgbClr val="332B60"/>
                </a:solidFill>
              </a:rPr>
              <a:t> </a:t>
            </a:r>
            <a:r>
              <a:rPr lang="en-US" altLang="en-US" sz="1800" dirty="0" err="1">
                <a:solidFill>
                  <a:srgbClr val="332B60"/>
                </a:solidFill>
              </a:rPr>
              <a:t>vel</a:t>
            </a:r>
            <a:r>
              <a:rPr lang="en-US" altLang="en-US" sz="1800" dirty="0">
                <a:solidFill>
                  <a:srgbClr val="332B60"/>
                </a:solidFill>
              </a:rPr>
              <a:t> </a:t>
            </a:r>
            <a:r>
              <a:rPr lang="en-US" altLang="en-US" sz="1800" dirty="0" err="1">
                <a:solidFill>
                  <a:srgbClr val="332B60"/>
                </a:solidFill>
              </a:rPr>
              <a:t>justo</a:t>
            </a:r>
            <a:r>
              <a:rPr lang="en-US" altLang="en-US" sz="1800" dirty="0">
                <a:solidFill>
                  <a:srgbClr val="332B60"/>
                </a:solidFill>
              </a:rPr>
              <a:t>. </a:t>
            </a:r>
          </a:p>
          <a:p>
            <a:pPr lvl="2">
              <a:buClr>
                <a:srgbClr val="E4067E"/>
              </a:buClr>
              <a:buFont typeface="Wingdings" panose="05000000000000000000" pitchFamily="2" charset="2"/>
              <a:buChar char="§"/>
            </a:pPr>
            <a:r>
              <a:rPr lang="en-US" altLang="en-US" sz="1800" dirty="0" err="1">
                <a:solidFill>
                  <a:srgbClr val="332B60"/>
                </a:solidFill>
              </a:rPr>
              <a:t>Quisque</a:t>
            </a:r>
            <a:r>
              <a:rPr lang="en-US" altLang="en-US" sz="1800" dirty="0">
                <a:solidFill>
                  <a:srgbClr val="332B60"/>
                </a:solidFill>
              </a:rPr>
              <a:t> </a:t>
            </a:r>
            <a:r>
              <a:rPr lang="en-US" altLang="en-US" sz="1800" dirty="0" err="1">
                <a:solidFill>
                  <a:srgbClr val="332B60"/>
                </a:solidFill>
              </a:rPr>
              <a:t>porttitor</a:t>
            </a:r>
            <a:r>
              <a:rPr lang="en-US" altLang="en-US" sz="1800" dirty="0">
                <a:solidFill>
                  <a:srgbClr val="332B60"/>
                </a:solidFill>
              </a:rPr>
              <a:t> </a:t>
            </a:r>
            <a:r>
              <a:rPr lang="en-US" altLang="en-US" sz="1800" dirty="0" err="1">
                <a:solidFill>
                  <a:srgbClr val="332B60"/>
                </a:solidFill>
              </a:rPr>
              <a:t>imperiandiet</a:t>
            </a:r>
            <a:r>
              <a:rPr lang="en-US" altLang="en-US" sz="1800" dirty="0">
                <a:solidFill>
                  <a:srgbClr val="332B60"/>
                </a:solidFill>
              </a:rPr>
              <a:t> qua.</a:t>
            </a:r>
          </a:p>
          <a:p>
            <a:pPr lvl="3">
              <a:buClr>
                <a:srgbClr val="E4067E"/>
              </a:buClr>
              <a:buFont typeface="Wingdings" panose="05000000000000000000" pitchFamily="2" charset="2"/>
              <a:buChar char="§"/>
            </a:pP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p>
          <a:p>
            <a:pPr lvl="4">
              <a:buClr>
                <a:srgbClr val="E4067E"/>
              </a:buClr>
              <a:buFont typeface="Wingdings" panose="05000000000000000000" pitchFamily="2" charset="2"/>
              <a:buChar char="§"/>
            </a:pP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p>
          <a:p>
            <a:pPr lvl="5">
              <a:buClr>
                <a:srgbClr val="E4067E"/>
              </a:buClr>
              <a:buFont typeface="Wingdings" panose="05000000000000000000" pitchFamily="2" charset="2"/>
              <a:buChar char="§"/>
            </a:pP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endParaRPr lang="en-US" altLang="en-US" dirty="0">
              <a:solidFill>
                <a:srgbClr val="332B60"/>
              </a:solidFill>
            </a:endParaRPr>
          </a:p>
          <a:p>
            <a:pPr>
              <a:buClr>
                <a:srgbClr val="E4067E"/>
              </a:buClr>
            </a:pPr>
            <a:r>
              <a:rPr lang="et-EE" altLang="en-US" sz="1800" dirty="0">
                <a:solidFill>
                  <a:srgbClr val="332B60"/>
                </a:solidFill>
                <a:latin typeface="+mn-lt"/>
              </a:rPr>
              <a:t>B</a:t>
            </a:r>
            <a:r>
              <a:rPr lang="en-US" altLang="en-US" sz="1800" dirty="0" err="1">
                <a:solidFill>
                  <a:srgbClr val="332B60"/>
                </a:solidFill>
                <a:latin typeface="+mn-lt"/>
              </a:rPr>
              <a:t>ibendum</a:t>
            </a:r>
            <a:r>
              <a:rPr lang="en-US" altLang="en-US" sz="1800" dirty="0">
                <a:solidFill>
                  <a:srgbClr val="332B60"/>
                </a:solidFill>
                <a:latin typeface="+mn-lt"/>
              </a:rPr>
              <a:t> </a:t>
            </a:r>
            <a:r>
              <a:rPr lang="en-US" altLang="en-US" sz="1800" dirty="0" err="1">
                <a:solidFill>
                  <a:srgbClr val="332B60"/>
                </a:solidFill>
                <a:latin typeface="+mn-lt"/>
              </a:rPr>
              <a:t>hendrerit</a:t>
            </a:r>
            <a:r>
              <a:rPr lang="en-US" altLang="en-US" sz="1800" dirty="0">
                <a:solidFill>
                  <a:srgbClr val="332B60"/>
                </a:solidFill>
                <a:latin typeface="+mn-lt"/>
              </a:rPr>
              <a:t>, </a:t>
            </a:r>
            <a:r>
              <a:rPr lang="en-US" altLang="en-US" sz="1800" dirty="0" err="1">
                <a:solidFill>
                  <a:srgbClr val="332B60"/>
                </a:solidFill>
                <a:latin typeface="+mn-lt"/>
              </a:rPr>
              <a:t>rutrum</a:t>
            </a:r>
            <a:r>
              <a:rPr lang="en-US" altLang="en-US" sz="1800" dirty="0">
                <a:solidFill>
                  <a:srgbClr val="332B60"/>
                </a:solidFill>
                <a:latin typeface="+mn-lt"/>
              </a:rPr>
              <a:t> </a:t>
            </a:r>
            <a:r>
              <a:rPr lang="en-US" altLang="en-US" sz="1800" dirty="0" err="1">
                <a:solidFill>
                  <a:srgbClr val="332B60"/>
                </a:solidFill>
                <a:latin typeface="+mn-lt"/>
              </a:rPr>
              <a:t>ut</a:t>
            </a:r>
            <a:r>
              <a:rPr lang="en-US" altLang="en-US" sz="1800" dirty="0">
                <a:solidFill>
                  <a:srgbClr val="332B60"/>
                </a:solidFill>
                <a:latin typeface="+mn-lt"/>
              </a:rPr>
              <a:t>, </a:t>
            </a:r>
            <a:r>
              <a:rPr lang="en-US" altLang="en-US" sz="1800" dirty="0" err="1">
                <a:solidFill>
                  <a:srgbClr val="332B60"/>
                </a:solidFill>
                <a:latin typeface="+mn-lt"/>
              </a:rPr>
              <a:t>turpis</a:t>
            </a:r>
            <a:r>
              <a:rPr lang="en-US" altLang="en-US" sz="1800" dirty="0">
                <a:solidFill>
                  <a:srgbClr val="332B60"/>
                </a:solidFill>
                <a:latin typeface="+mn-lt"/>
              </a:rPr>
              <a:t>. </a:t>
            </a:r>
            <a:r>
              <a:rPr lang="en-US" altLang="en-US" sz="1800" dirty="0" err="1">
                <a:solidFill>
                  <a:srgbClr val="332B60"/>
                </a:solidFill>
                <a:latin typeface="+mn-lt"/>
              </a:rPr>
              <a:t>Sed</a:t>
            </a:r>
            <a:r>
              <a:rPr lang="en-US" altLang="en-US" sz="1800" dirty="0">
                <a:solidFill>
                  <a:srgbClr val="332B60"/>
                </a:solidFill>
                <a:latin typeface="+mn-lt"/>
              </a:rPr>
              <a:t> </a:t>
            </a:r>
            <a:r>
              <a:rPr lang="en-US" altLang="en-US" sz="1800" dirty="0" err="1">
                <a:solidFill>
                  <a:srgbClr val="332B60"/>
                </a:solidFill>
                <a:latin typeface="+mn-lt"/>
              </a:rPr>
              <a:t>velit</a:t>
            </a:r>
            <a:r>
              <a:rPr lang="en-US" altLang="en-US" sz="1800" dirty="0">
                <a:solidFill>
                  <a:srgbClr val="332B60"/>
                </a:solidFill>
                <a:latin typeface="+mn-lt"/>
              </a:rPr>
              <a:t>. </a:t>
            </a:r>
          </a:p>
          <a:p>
            <a:pPr lvl="1">
              <a:buClr>
                <a:srgbClr val="E4067E"/>
              </a:buClr>
              <a:buFont typeface="Wingdings" panose="05000000000000000000" pitchFamily="2" charset="2"/>
              <a:buChar char="§"/>
            </a:pPr>
            <a:r>
              <a:rPr lang="en-US" altLang="en-US" sz="1800" dirty="0" err="1">
                <a:solidFill>
                  <a:srgbClr val="332B60"/>
                </a:solidFill>
              </a:rPr>
              <a:t>Sed</a:t>
            </a:r>
            <a:r>
              <a:rPr lang="en-US" altLang="en-US" sz="1800" dirty="0">
                <a:solidFill>
                  <a:srgbClr val="332B60"/>
                </a:solidFill>
              </a:rPr>
              <a:t> semper </a:t>
            </a:r>
            <a:r>
              <a:rPr lang="en-US" altLang="en-US" sz="1800" dirty="0" err="1">
                <a:solidFill>
                  <a:srgbClr val="332B60"/>
                </a:solidFill>
              </a:rPr>
              <a:t>augue</a:t>
            </a:r>
            <a:r>
              <a:rPr lang="en-US" altLang="en-US" sz="1800" dirty="0">
                <a:solidFill>
                  <a:srgbClr val="332B60"/>
                </a:solidFill>
              </a:rPr>
              <a:t>.</a:t>
            </a:r>
          </a:p>
          <a:p>
            <a:pPr marL="2514600" marR="0" lvl="5"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endParaRPr lang="et-EE" dirty="0"/>
          </a:p>
          <a:p>
            <a:pPr marL="2057400" marR="0" lvl="4"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endParaRPr lang="et-EE" dirty="0"/>
          </a:p>
          <a:p>
            <a:pPr lvl="2"/>
            <a:endParaRPr lang="et-EE" dirty="0"/>
          </a:p>
          <a:p>
            <a:pPr lvl="0"/>
            <a:endParaRPr lang="et-EE" dirty="0"/>
          </a:p>
        </p:txBody>
      </p:sp>
      <p:sp>
        <p:nvSpPr>
          <p:cNvPr id="4" name="Text Placeholder 1"/>
          <p:cNvSpPr txBox="1">
            <a:spLocks/>
          </p:cNvSpPr>
          <p:nvPr userDrawn="1"/>
        </p:nvSpPr>
        <p:spPr>
          <a:xfrm>
            <a:off x="1836653" y="5972632"/>
            <a:ext cx="2761100"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dirty="0"/>
              <a:t>TALLINNA TEHNIKAÜLIKOOL</a:t>
            </a:r>
            <a:endParaRPr lang="en-US" altLang="en-US" sz="1200" b="0" dirty="0"/>
          </a:p>
        </p:txBody>
      </p:sp>
      <p:cxnSp>
        <p:nvCxnSpPr>
          <p:cNvPr id="5" name="Straight Connector 4"/>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335545"/>
      </p:ext>
    </p:extLst>
  </p:cSld>
  <p:clrMapOvr>
    <a:masterClrMapping/>
  </p:clrMapOvr>
  <p:extLst>
    <p:ext uri="{DCECCB84-F9BA-43D5-87BE-67443E8EF086}">
      <p15:sldGuideLst xmlns:p15="http://schemas.microsoft.com/office/powerpoint/2012/main">
        <p15:guide id="2" orient="horz" pos="1026">
          <p15:clr>
            <a:srgbClr val="FBAE40"/>
          </p15:clr>
        </p15:guide>
        <p15:guide id="3" pos="1368">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ekst ja graafik">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479425" y="549275"/>
            <a:ext cx="10494517" cy="80277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vl2pPr>
              <a:defRPr sz="2500"/>
            </a:lvl2pPr>
          </a:lstStyle>
          <a:p>
            <a:pPr lvl="0"/>
            <a:r>
              <a:rPr lang="et-EE" dirty="0"/>
              <a:t>Redigeeri juhtslaidi</a:t>
            </a:r>
          </a:p>
          <a:p>
            <a:pPr lvl="0"/>
            <a:r>
              <a:rPr lang="et-EE" dirty="0"/>
              <a:t>Vajadusel kahel real</a:t>
            </a:r>
            <a:endParaRPr lang="en-US" dirty="0"/>
          </a:p>
        </p:txBody>
      </p:sp>
      <p:sp>
        <p:nvSpPr>
          <p:cNvPr id="14" name="Chart Placeholder 13"/>
          <p:cNvSpPr>
            <a:spLocks noGrp="1"/>
          </p:cNvSpPr>
          <p:nvPr>
            <p:ph type="chart" sz="quarter" idx="15"/>
          </p:nvPr>
        </p:nvSpPr>
        <p:spPr>
          <a:xfrm>
            <a:off x="2183498" y="3244275"/>
            <a:ext cx="8790444" cy="2530883"/>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a:t>Diagrammi lisamiseks klõpsake ikooni</a:t>
            </a:r>
            <a:endParaRPr lang="en-US" noProof="0" dirty="0"/>
          </a:p>
        </p:txBody>
      </p:sp>
      <p:sp>
        <p:nvSpPr>
          <p:cNvPr id="16" name="Text Placeholder 15"/>
          <p:cNvSpPr>
            <a:spLocks noGrp="1"/>
          </p:cNvSpPr>
          <p:nvPr>
            <p:ph type="body" sz="quarter" idx="16"/>
          </p:nvPr>
        </p:nvSpPr>
        <p:spPr>
          <a:xfrm>
            <a:off x="2171700" y="2144993"/>
            <a:ext cx="8790444" cy="901807"/>
          </a:xfrm>
          <a:prstGeom prst="rect">
            <a:avLst/>
          </a:prstGeom>
        </p:spPr>
        <p:txBody>
          <a:bodyPr lIns="0" tIns="0" rIns="0" bIns="0"/>
          <a:lstStyle>
            <a:lvl1pPr marL="228600" indent="-228600">
              <a:buClr>
                <a:srgbClr val="E4067E"/>
              </a:buClr>
              <a:buFont typeface="Wingdings" panose="05000000000000000000" pitchFamily="2" charset="2"/>
              <a:buChar char="§"/>
              <a:defRPr sz="1800" baseline="0">
                <a:solidFill>
                  <a:srgbClr val="332B60"/>
                </a:solidFill>
                <a:latin typeface="Verdana" charset="0"/>
              </a:defRPr>
            </a:lvl1pPr>
            <a:lvl2pPr marL="742950" indent="-285750">
              <a:buClr>
                <a:srgbClr val="E4067E"/>
              </a:buClr>
              <a:buFont typeface="Wingdings" panose="05000000000000000000" pitchFamily="2" charset="2"/>
              <a:buChar char="§"/>
              <a:defRPr sz="1800">
                <a:solidFill>
                  <a:srgbClr val="332B60"/>
                </a:solidFill>
              </a:defRPr>
            </a:lvl2pPr>
            <a:lvl3pPr marL="1143000" indent="-228600">
              <a:buClr>
                <a:srgbClr val="E4067E"/>
              </a:buClr>
              <a:buFont typeface="Wingdings" panose="05000000000000000000" pitchFamily="2" charset="2"/>
              <a:buChar char="§"/>
              <a:defRPr sz="1800">
                <a:solidFill>
                  <a:srgbClr val="332B60"/>
                </a:solidFill>
              </a:defRPr>
            </a:lvl3pPr>
            <a:lvl4pPr marL="1371600" indent="0">
              <a:buFont typeface="Verdana" panose="020B0604030504040204" pitchFamily="34" charset="0"/>
              <a:buNone/>
              <a:defRPr/>
            </a:lvl4pPr>
          </a:lstStyle>
          <a:p>
            <a:pPr lvl="0"/>
            <a:r>
              <a:rPr lang="et-EE" dirty="0"/>
              <a:t>Redigeeri juhtslaidi tekstilaade</a:t>
            </a:r>
          </a:p>
          <a:p>
            <a:pPr lvl="1"/>
            <a:r>
              <a:rPr lang="et-EE" dirty="0"/>
              <a:t>Redigeeri teksti</a:t>
            </a:r>
          </a:p>
          <a:p>
            <a:pPr lvl="2"/>
            <a:r>
              <a:rPr lang="et-EE" dirty="0"/>
              <a:t>Redigeeri teksti</a:t>
            </a:r>
          </a:p>
          <a:p>
            <a:pPr lvl="2"/>
            <a:endParaRPr lang="et-EE" dirty="0"/>
          </a:p>
        </p:txBody>
      </p:sp>
      <p:sp>
        <p:nvSpPr>
          <p:cNvPr id="7" name="Text Placeholder 11"/>
          <p:cNvSpPr>
            <a:spLocks noGrp="1"/>
          </p:cNvSpPr>
          <p:nvPr>
            <p:ph type="body" sz="quarter" idx="18"/>
          </p:nvPr>
        </p:nvSpPr>
        <p:spPr>
          <a:xfrm>
            <a:off x="2171700" y="1628776"/>
            <a:ext cx="8790444" cy="413669"/>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sz="1800" baseline="0">
                <a:solidFill>
                  <a:srgbClr val="332B60"/>
                </a:solidFill>
                <a:latin typeface="Verdana" charset="0"/>
              </a:defRPr>
            </a:lvl1pPr>
          </a:lstStyle>
          <a:p>
            <a:pPr lvl="0"/>
            <a:r>
              <a:rPr lang="et-EE" dirty="0"/>
              <a:t>Redigeeri juhtslaidi tekstilaade</a:t>
            </a:r>
          </a:p>
        </p:txBody>
      </p:sp>
      <p:sp>
        <p:nvSpPr>
          <p:cNvPr id="6" name="Text Placeholder 1"/>
          <p:cNvSpPr txBox="1">
            <a:spLocks/>
          </p:cNvSpPr>
          <p:nvPr userDrawn="1"/>
        </p:nvSpPr>
        <p:spPr>
          <a:xfrm>
            <a:off x="1836653" y="5972632"/>
            <a:ext cx="2761100"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dirty="0"/>
              <a:t>TALLINNA TEHNIKAÜLIKOOL</a:t>
            </a:r>
            <a:endParaRPr lang="en-US" altLang="en-US" sz="1200" b="0" dirty="0"/>
          </a:p>
        </p:txBody>
      </p:sp>
      <p:cxnSp>
        <p:nvCxnSpPr>
          <p:cNvPr id="8" name="Straight Connector 7"/>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483516"/>
      </p:ext>
    </p:extLst>
  </p:cSld>
  <p:clrMapOvr>
    <a:masterClrMapping/>
  </p:clrMapOvr>
  <p:extLst>
    <p:ext uri="{DCECCB84-F9BA-43D5-87BE-67443E8EF086}">
      <p15:sldGuideLst xmlns:p15="http://schemas.microsoft.com/office/powerpoint/2012/main">
        <p15:guide id="2" orient="horz" pos="1026">
          <p15:clr>
            <a:srgbClr val="FBAE40"/>
          </p15:clr>
        </p15:guide>
        <p15:guide id="3" orient="horz" pos="3997">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pilt">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479424" y="549275"/>
            <a:ext cx="10656887" cy="810887"/>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t-EE" dirty="0"/>
              <a:t>Redigeeri juhtslaidi</a:t>
            </a:r>
          </a:p>
          <a:p>
            <a:pPr lvl="0"/>
            <a:r>
              <a:rPr lang="et-EE" dirty="0"/>
              <a:t>Vajadusel kahel real</a:t>
            </a:r>
            <a:endParaRPr lang="en-US" dirty="0"/>
          </a:p>
        </p:txBody>
      </p:sp>
      <p:sp>
        <p:nvSpPr>
          <p:cNvPr id="12" name="Text Placeholder 11"/>
          <p:cNvSpPr>
            <a:spLocks noGrp="1"/>
          </p:cNvSpPr>
          <p:nvPr>
            <p:ph type="body" sz="quarter" idx="14"/>
          </p:nvPr>
        </p:nvSpPr>
        <p:spPr>
          <a:xfrm>
            <a:off x="2171700" y="1628776"/>
            <a:ext cx="8964612" cy="388032"/>
          </a:xfrm>
          <a:prstGeom prst="rect">
            <a:avLst/>
          </a:prstGeom>
        </p:spPr>
        <p:txBody>
          <a:bodyPr lIns="0" tIns="0" rIns="0" bIns="0"/>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baseline="0">
                <a:solidFill>
                  <a:srgbClr val="332B60"/>
                </a:solidFill>
                <a:latin typeface="Verdana" charset="0"/>
              </a:defRPr>
            </a:lvl1pPr>
          </a:lstStyle>
          <a:p>
            <a:pPr lvl="0"/>
            <a:r>
              <a:rPr lang="et-EE" dirty="0"/>
              <a:t>Redigeeri juhtslaidi tekstilaade</a:t>
            </a:r>
          </a:p>
        </p:txBody>
      </p:sp>
      <p:sp>
        <p:nvSpPr>
          <p:cNvPr id="3" name="Picture Placeholder 2"/>
          <p:cNvSpPr>
            <a:spLocks noGrp="1"/>
          </p:cNvSpPr>
          <p:nvPr>
            <p:ph type="pic" sz="quarter" idx="16"/>
          </p:nvPr>
        </p:nvSpPr>
        <p:spPr>
          <a:xfrm>
            <a:off x="2171700" y="2196270"/>
            <a:ext cx="8964613" cy="3572706"/>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latin typeface="+mn-lt"/>
              </a:defRPr>
            </a:lvl1pPr>
          </a:lstStyle>
          <a:p>
            <a:pPr lvl="0"/>
            <a:r>
              <a:rPr lang="et-EE" noProof="0" dirty="0"/>
              <a:t>Pildi lisamiseks klõpsake ikooni</a:t>
            </a:r>
            <a:endParaRPr lang="en-US" noProof="0" dirty="0"/>
          </a:p>
        </p:txBody>
      </p:sp>
      <p:sp>
        <p:nvSpPr>
          <p:cNvPr id="5" name="Text Placeholder 1"/>
          <p:cNvSpPr txBox="1">
            <a:spLocks/>
          </p:cNvSpPr>
          <p:nvPr userDrawn="1"/>
        </p:nvSpPr>
        <p:spPr>
          <a:xfrm>
            <a:off x="1836653" y="5972632"/>
            <a:ext cx="2761100"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dirty="0"/>
              <a:t>TALLINNA TEHNIKAÜLIKOOL</a:t>
            </a:r>
            <a:endParaRPr lang="en-US" altLang="en-US" sz="1200" b="0" dirty="0"/>
          </a:p>
        </p:txBody>
      </p:sp>
      <p:cxnSp>
        <p:nvCxnSpPr>
          <p:cNvPr id="6" name="Straight Connector 5"/>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262161"/>
      </p:ext>
    </p:extLst>
  </p:cSld>
  <p:clrMapOvr>
    <a:masterClrMapping/>
  </p:clrMapOvr>
  <p:extLst>
    <p:ext uri="{DCECCB84-F9BA-43D5-87BE-67443E8EF086}">
      <p15:sldGuideLst xmlns:p15="http://schemas.microsoft.com/office/powerpoint/2012/main">
        <p15:guide id="2" orient="horz" pos="3997">
          <p15:clr>
            <a:srgbClr val="FBAE40"/>
          </p15:clr>
        </p15:guide>
        <p15:guide id="3" orient="horz" pos="1026">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ekst ja graafik 2">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479427" y="549275"/>
            <a:ext cx="6109380" cy="75522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t-EE" dirty="0"/>
              <a:t>Redigeeri juhtslaidi</a:t>
            </a:r>
          </a:p>
          <a:p>
            <a:pPr lvl="0"/>
            <a:r>
              <a:rPr lang="et-EE" dirty="0"/>
              <a:t>Vajadusel kahel real</a:t>
            </a:r>
            <a:endParaRPr lang="en-US" dirty="0"/>
          </a:p>
        </p:txBody>
      </p:sp>
      <p:sp>
        <p:nvSpPr>
          <p:cNvPr id="12" name="Chart Placeholder 13"/>
          <p:cNvSpPr>
            <a:spLocks noGrp="1"/>
          </p:cNvSpPr>
          <p:nvPr>
            <p:ph type="chart" sz="quarter" idx="15"/>
          </p:nvPr>
        </p:nvSpPr>
        <p:spPr>
          <a:xfrm>
            <a:off x="6888163" y="549276"/>
            <a:ext cx="4248151" cy="5219700"/>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latin typeface="+mn-lt"/>
              </a:defRPr>
            </a:lvl1pPr>
          </a:lstStyle>
          <a:p>
            <a:pPr lvl="0"/>
            <a:r>
              <a:rPr lang="et-EE" noProof="0" dirty="0"/>
              <a:t>Diagrammi lisamiseks klõpsake ikooni</a:t>
            </a:r>
            <a:endParaRPr lang="en-US" noProof="0" dirty="0"/>
          </a:p>
        </p:txBody>
      </p:sp>
      <p:sp>
        <p:nvSpPr>
          <p:cNvPr id="17" name="Text Placeholder 11"/>
          <p:cNvSpPr>
            <a:spLocks noGrp="1"/>
          </p:cNvSpPr>
          <p:nvPr>
            <p:ph type="body" sz="quarter" idx="16" hasCustomPrompt="1"/>
          </p:nvPr>
        </p:nvSpPr>
        <p:spPr>
          <a:xfrm>
            <a:off x="2171700" y="1628776"/>
            <a:ext cx="4351731" cy="4140199"/>
          </a:xfrm>
          <a:prstGeom prst="rect">
            <a:avLst/>
          </a:prstGeom>
        </p:spPr>
        <p:txBody>
          <a:bodyPr lIns="0" tIns="0" rIns="0" bIns="0"/>
          <a:lstStyle>
            <a:lvl1pPr marL="28575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sz="1800" baseline="0">
                <a:solidFill>
                  <a:srgbClr val="332B60"/>
                </a:solidFill>
                <a:latin typeface="Verdana" charset="0"/>
              </a:defRPr>
            </a:lvl1pPr>
            <a:lvl2pPr marL="685800" indent="-228600">
              <a:buClr>
                <a:srgbClr val="E4067E"/>
              </a:buClr>
              <a:buFont typeface="Wingdings" panose="05000000000000000000" pitchFamily="2" charset="2"/>
              <a:buChar char="§"/>
              <a:defRPr sz="1800">
                <a:solidFill>
                  <a:srgbClr val="332B60"/>
                </a:solidFill>
              </a:defRPr>
            </a:lvl2pPr>
            <a:lvl3pPr marL="1143000" indent="-228600">
              <a:buClr>
                <a:srgbClr val="E4067E"/>
              </a:buClr>
              <a:buFont typeface="Wingdings" panose="05000000000000000000" pitchFamily="2" charset="2"/>
              <a:buChar char="§"/>
              <a:defRPr sz="1800">
                <a:solidFill>
                  <a:srgbClr val="332B60"/>
                </a:solidFill>
              </a:defRPr>
            </a:lvl3pPr>
            <a:lvl4pPr marL="16002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4pPr>
            <a:lvl5pPr marL="20574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6pPr>
            <a:lvl7pPr marL="29718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7pPr>
          </a:lstStyle>
          <a:p>
            <a:pPr lvl="0"/>
            <a:r>
              <a:rPr lang="et-EE" dirty="0"/>
              <a:t>Redigeeri juhtslaidi tekstilaade</a:t>
            </a:r>
          </a:p>
          <a:p>
            <a:pPr lvl="1"/>
            <a:r>
              <a:rPr lang="et-EE" dirty="0"/>
              <a:t>Redigeeri teksti</a:t>
            </a:r>
          </a:p>
          <a:p>
            <a:pPr lvl="2"/>
            <a:r>
              <a:rPr lang="et-EE" dirty="0"/>
              <a:t>Redigeeri teksti</a:t>
            </a:r>
          </a:p>
          <a:p>
            <a:pPr marL="1600200" marR="0" lvl="3"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dirty="0"/>
              <a:t>Redigeeri teksti</a:t>
            </a:r>
          </a:p>
          <a:p>
            <a:pPr marL="2057400" marR="0" lvl="4"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dirty="0"/>
              <a:t>Redigeeri teksti</a:t>
            </a:r>
          </a:p>
          <a:p>
            <a:pPr marL="2514600" marR="0" lvl="5"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dirty="0"/>
              <a:t>Redigeeri teksti</a:t>
            </a:r>
          </a:p>
          <a:p>
            <a:pPr marL="2971800" marR="0" lvl="6"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dirty="0"/>
              <a:t>Redigeeri teksti </a:t>
            </a:r>
          </a:p>
        </p:txBody>
      </p:sp>
      <p:sp>
        <p:nvSpPr>
          <p:cNvPr id="5" name="Text Placeholder 1"/>
          <p:cNvSpPr txBox="1">
            <a:spLocks/>
          </p:cNvSpPr>
          <p:nvPr userDrawn="1"/>
        </p:nvSpPr>
        <p:spPr>
          <a:xfrm>
            <a:off x="1836653" y="5972632"/>
            <a:ext cx="2761100"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dirty="0"/>
              <a:t>TALLINNA TEHNIKAÜLIKOOL</a:t>
            </a:r>
            <a:endParaRPr lang="en-US" altLang="en-US" sz="1200" b="0" dirty="0"/>
          </a:p>
        </p:txBody>
      </p:sp>
      <p:cxnSp>
        <p:nvCxnSpPr>
          <p:cNvPr id="6" name="Straight Connector 5"/>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7321464"/>
      </p:ext>
    </p:extLst>
  </p:cSld>
  <p:clrMapOvr>
    <a:masterClrMapping/>
  </p:clrMapOvr>
  <p:extLst>
    <p:ext uri="{DCECCB84-F9BA-43D5-87BE-67443E8EF086}">
      <p15:sldGuideLst xmlns:p15="http://schemas.microsoft.com/office/powerpoint/2012/main">
        <p15:guide id="1" pos="4339">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ekst ja pilt">
    <p:spTree>
      <p:nvGrpSpPr>
        <p:cNvPr id="1" name=""/>
        <p:cNvGrpSpPr/>
        <p:nvPr/>
      </p:nvGrpSpPr>
      <p:grpSpPr>
        <a:xfrm>
          <a:off x="0" y="0"/>
          <a:ext cx="0" cy="0"/>
          <a:chOff x="0" y="0"/>
          <a:chExt cx="0" cy="0"/>
        </a:xfrm>
      </p:grpSpPr>
      <p:sp>
        <p:nvSpPr>
          <p:cNvPr id="12" name="Text Placeholder 9"/>
          <p:cNvSpPr>
            <a:spLocks noGrp="1"/>
          </p:cNvSpPr>
          <p:nvPr>
            <p:ph type="body" sz="quarter" idx="13" hasCustomPrompt="1"/>
          </p:nvPr>
        </p:nvSpPr>
        <p:spPr>
          <a:xfrm>
            <a:off x="479425" y="549275"/>
            <a:ext cx="6044006" cy="75522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vl2pPr>
              <a:defRPr sz="2200" b="1" i="0"/>
            </a:lvl2pPr>
          </a:lstStyle>
          <a:p>
            <a:pPr lvl="0"/>
            <a:r>
              <a:rPr lang="et-EE" dirty="0"/>
              <a:t>Redigeeri juhtslaidi</a:t>
            </a:r>
          </a:p>
          <a:p>
            <a:pPr lvl="0"/>
            <a:r>
              <a:rPr lang="et-EE" dirty="0"/>
              <a:t>Vajadusel kahel real</a:t>
            </a:r>
            <a:endParaRPr lang="en-US" dirty="0"/>
          </a:p>
        </p:txBody>
      </p:sp>
      <p:sp>
        <p:nvSpPr>
          <p:cNvPr id="20" name="Picture Placeholder 19"/>
          <p:cNvSpPr>
            <a:spLocks noGrp="1"/>
          </p:cNvSpPr>
          <p:nvPr>
            <p:ph type="pic" sz="quarter" idx="17"/>
          </p:nvPr>
        </p:nvSpPr>
        <p:spPr>
          <a:xfrm>
            <a:off x="6888163" y="549276"/>
            <a:ext cx="4248151" cy="5219700"/>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a:t>Pildi lisamiseks klõpsake ikooni</a:t>
            </a:r>
            <a:endParaRPr lang="en-US" noProof="0" dirty="0"/>
          </a:p>
        </p:txBody>
      </p:sp>
      <p:sp>
        <p:nvSpPr>
          <p:cNvPr id="5" name="Text Placeholder 1"/>
          <p:cNvSpPr txBox="1">
            <a:spLocks/>
          </p:cNvSpPr>
          <p:nvPr userDrawn="1"/>
        </p:nvSpPr>
        <p:spPr>
          <a:xfrm>
            <a:off x="1836653" y="5972632"/>
            <a:ext cx="2761100"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dirty="0"/>
              <a:t>TALLINNA TEHNIKAÜLIKOOL</a:t>
            </a:r>
            <a:endParaRPr lang="en-US" altLang="en-US" sz="1200" b="0" dirty="0"/>
          </a:p>
        </p:txBody>
      </p:sp>
      <p:cxnSp>
        <p:nvCxnSpPr>
          <p:cNvPr id="6" name="Straight Connector 5"/>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11"/>
          <p:cNvSpPr>
            <a:spLocks noGrp="1"/>
          </p:cNvSpPr>
          <p:nvPr>
            <p:ph type="body" sz="quarter" idx="16" hasCustomPrompt="1"/>
          </p:nvPr>
        </p:nvSpPr>
        <p:spPr>
          <a:xfrm>
            <a:off x="2171700" y="1628776"/>
            <a:ext cx="4351731" cy="4140199"/>
          </a:xfrm>
          <a:prstGeom prst="rect">
            <a:avLst/>
          </a:prstGeom>
        </p:spPr>
        <p:txBody>
          <a:bodyPr lIns="0" tIns="0" rIns="0" bIns="0"/>
          <a:lstStyle>
            <a:lvl1pPr marL="28575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sz="1800" baseline="0">
                <a:solidFill>
                  <a:srgbClr val="332B60"/>
                </a:solidFill>
                <a:latin typeface="Verdana" charset="0"/>
              </a:defRPr>
            </a:lvl1pPr>
            <a:lvl2pPr marL="685800" indent="-228600">
              <a:buClr>
                <a:srgbClr val="E4067E"/>
              </a:buClr>
              <a:buFont typeface="Wingdings" panose="05000000000000000000" pitchFamily="2" charset="2"/>
              <a:buChar char="§"/>
              <a:defRPr sz="1800">
                <a:solidFill>
                  <a:srgbClr val="332B60"/>
                </a:solidFill>
              </a:defRPr>
            </a:lvl2pPr>
            <a:lvl3pPr marL="1143000" indent="-228600">
              <a:buClr>
                <a:srgbClr val="E4067E"/>
              </a:buClr>
              <a:buFont typeface="Wingdings" panose="05000000000000000000" pitchFamily="2" charset="2"/>
              <a:buChar char="§"/>
              <a:defRPr sz="1800">
                <a:solidFill>
                  <a:srgbClr val="332B60"/>
                </a:solidFill>
              </a:defRPr>
            </a:lvl3pPr>
            <a:lvl4pPr marL="16002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4pPr>
            <a:lvl5pPr marL="20574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6pPr>
            <a:lvl7pPr marL="29718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7pPr>
          </a:lstStyle>
          <a:p>
            <a:pPr lvl="0"/>
            <a:r>
              <a:rPr lang="et-EE" dirty="0"/>
              <a:t>Redigeeri juhtslaidi tekstilaade</a:t>
            </a:r>
          </a:p>
          <a:p>
            <a:pPr lvl="1"/>
            <a:r>
              <a:rPr lang="et-EE" dirty="0"/>
              <a:t>Redigeeri teksti</a:t>
            </a:r>
          </a:p>
          <a:p>
            <a:pPr lvl="2"/>
            <a:r>
              <a:rPr lang="et-EE" dirty="0"/>
              <a:t>Redigeeri teksti</a:t>
            </a:r>
          </a:p>
          <a:p>
            <a:pPr marL="1600200" marR="0" lvl="3"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dirty="0"/>
              <a:t>Redigeeri teksti</a:t>
            </a:r>
          </a:p>
          <a:p>
            <a:pPr marL="2057400" marR="0" lvl="4"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dirty="0"/>
              <a:t>Redigeeri teksti</a:t>
            </a:r>
          </a:p>
          <a:p>
            <a:pPr marL="2514600" marR="0" lvl="5"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dirty="0"/>
              <a:t>Redigeeri teksti</a:t>
            </a:r>
          </a:p>
          <a:p>
            <a:pPr marL="2971800" marR="0" lvl="6"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dirty="0"/>
              <a:t>Redigeeri teksti </a:t>
            </a:r>
          </a:p>
        </p:txBody>
      </p:sp>
    </p:spTree>
    <p:extLst>
      <p:ext uri="{BB962C8B-B14F-4D97-AF65-F5344CB8AC3E}">
        <p14:creationId xmlns:p14="http://schemas.microsoft.com/office/powerpoint/2010/main" val="853468735"/>
      </p:ext>
    </p:extLst>
  </p:cSld>
  <p:clrMapOvr>
    <a:masterClrMapping/>
  </p:clrMapOvr>
  <p:extLst>
    <p:ext uri="{DCECCB84-F9BA-43D5-87BE-67443E8EF086}">
      <p15:sldGuideLst xmlns:p15="http://schemas.microsoft.com/office/powerpoint/2012/main">
        <p15:guide id="1" pos="4339">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 graafikut">
    <p:spTree>
      <p:nvGrpSpPr>
        <p:cNvPr id="1" name=""/>
        <p:cNvGrpSpPr/>
        <p:nvPr/>
      </p:nvGrpSpPr>
      <p:grpSpPr>
        <a:xfrm>
          <a:off x="0" y="0"/>
          <a:ext cx="0" cy="0"/>
          <a:chOff x="0" y="0"/>
          <a:chExt cx="0" cy="0"/>
        </a:xfrm>
      </p:grpSpPr>
      <p:sp>
        <p:nvSpPr>
          <p:cNvPr id="14" name="Text Placeholder 11"/>
          <p:cNvSpPr>
            <a:spLocks noGrp="1"/>
          </p:cNvSpPr>
          <p:nvPr>
            <p:ph type="body" sz="quarter" idx="17" hasCustomPrompt="1"/>
          </p:nvPr>
        </p:nvSpPr>
        <p:spPr>
          <a:xfrm>
            <a:off x="2171700" y="5204389"/>
            <a:ext cx="4351731" cy="570769"/>
          </a:xfrm>
          <a:prstGeom prst="rect">
            <a:avLst/>
          </a:prstGeom>
        </p:spPr>
        <p:txBody>
          <a:bodyPr lIns="0" tIns="0" rIns="0" bIns="0"/>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baseline="0">
                <a:solidFill>
                  <a:srgbClr val="332B60"/>
                </a:solidFill>
                <a:latin typeface="Verdana" charset="0"/>
              </a:defRPr>
            </a:lvl1pPr>
          </a:lstStyle>
          <a:p>
            <a:pPr lvl="0"/>
            <a:r>
              <a:rPr lang="et-EE" dirty="0"/>
              <a:t>Redigeeri juhtslaidi tekstilaade</a:t>
            </a:r>
          </a:p>
        </p:txBody>
      </p:sp>
      <p:sp>
        <p:nvSpPr>
          <p:cNvPr id="8" name="Text Placeholder 9"/>
          <p:cNvSpPr>
            <a:spLocks noGrp="1"/>
          </p:cNvSpPr>
          <p:nvPr>
            <p:ph type="body" sz="quarter" idx="13" hasCustomPrompt="1"/>
          </p:nvPr>
        </p:nvSpPr>
        <p:spPr>
          <a:xfrm>
            <a:off x="479425" y="558471"/>
            <a:ext cx="10656888" cy="75522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t-EE" dirty="0"/>
              <a:t>Redigeeri juhtslaidi</a:t>
            </a:r>
          </a:p>
          <a:p>
            <a:pPr lvl="0"/>
            <a:r>
              <a:rPr lang="et-EE" dirty="0"/>
              <a:t>Vajadusel kahel real</a:t>
            </a:r>
            <a:endParaRPr lang="en-US" dirty="0"/>
          </a:p>
        </p:txBody>
      </p:sp>
      <p:sp>
        <p:nvSpPr>
          <p:cNvPr id="20" name="Text Placeholder 11"/>
          <p:cNvSpPr>
            <a:spLocks noGrp="1"/>
          </p:cNvSpPr>
          <p:nvPr>
            <p:ph type="body" sz="quarter" idx="21"/>
          </p:nvPr>
        </p:nvSpPr>
        <p:spPr>
          <a:xfrm>
            <a:off x="6888164" y="5204389"/>
            <a:ext cx="4248542" cy="570769"/>
          </a:xfrm>
          <a:prstGeom prst="rect">
            <a:avLst/>
          </a:prstGeom>
        </p:spPr>
        <p:txBody>
          <a:bodyPr lIns="0" tIns="0" rIns="0" bIns="0"/>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baseline="0">
                <a:solidFill>
                  <a:srgbClr val="332B60"/>
                </a:solidFill>
                <a:latin typeface="Verdana" charset="0"/>
              </a:defRPr>
            </a:lvl1pPr>
          </a:lstStyle>
          <a:p>
            <a:pPr lvl="0"/>
            <a:r>
              <a:rPr lang="et-EE" dirty="0"/>
              <a:t>Redigeeri juhtslaidi tekstilaade</a:t>
            </a:r>
          </a:p>
        </p:txBody>
      </p:sp>
      <p:sp>
        <p:nvSpPr>
          <p:cNvPr id="3" name="Chart Placeholder 2"/>
          <p:cNvSpPr>
            <a:spLocks noGrp="1"/>
          </p:cNvSpPr>
          <p:nvPr>
            <p:ph type="chart" sz="quarter" idx="22"/>
          </p:nvPr>
        </p:nvSpPr>
        <p:spPr>
          <a:xfrm>
            <a:off x="2171701" y="1628776"/>
            <a:ext cx="4351338" cy="3336330"/>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a:t>Diagrammi lisamiseks klõpsake ikooni</a:t>
            </a:r>
            <a:endParaRPr lang="en-US" noProof="0" dirty="0"/>
          </a:p>
        </p:txBody>
      </p:sp>
      <p:sp>
        <p:nvSpPr>
          <p:cNvPr id="5" name="Chart Placeholder 4"/>
          <p:cNvSpPr>
            <a:spLocks noGrp="1"/>
          </p:cNvSpPr>
          <p:nvPr>
            <p:ph type="chart" sz="quarter" idx="23" hasCustomPrompt="1"/>
          </p:nvPr>
        </p:nvSpPr>
        <p:spPr>
          <a:xfrm>
            <a:off x="6888163" y="1628775"/>
            <a:ext cx="4248150" cy="3336331"/>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a:t>Diagrammi lisamiseks klõpsake ikooni</a:t>
            </a:r>
            <a:endParaRPr lang="en-US" noProof="0" dirty="0"/>
          </a:p>
        </p:txBody>
      </p:sp>
      <p:sp>
        <p:nvSpPr>
          <p:cNvPr id="7" name="Text Placeholder 1"/>
          <p:cNvSpPr txBox="1">
            <a:spLocks/>
          </p:cNvSpPr>
          <p:nvPr userDrawn="1"/>
        </p:nvSpPr>
        <p:spPr>
          <a:xfrm>
            <a:off x="1836653" y="5972632"/>
            <a:ext cx="2761100"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dirty="0"/>
              <a:t>TALLINNA TEHNIKAÜLIKOOL</a:t>
            </a:r>
            <a:endParaRPr lang="en-US" altLang="en-US" sz="1200" b="0" dirty="0"/>
          </a:p>
        </p:txBody>
      </p:sp>
      <p:cxnSp>
        <p:nvCxnSpPr>
          <p:cNvPr id="9" name="Straight Connector 8"/>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49255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kolm pilti">
    <p:spTree>
      <p:nvGrpSpPr>
        <p:cNvPr id="1" name=""/>
        <p:cNvGrpSpPr/>
        <p:nvPr/>
      </p:nvGrpSpPr>
      <p:grpSpPr>
        <a:xfrm>
          <a:off x="0" y="0"/>
          <a:ext cx="0" cy="0"/>
          <a:chOff x="0" y="0"/>
          <a:chExt cx="0" cy="0"/>
        </a:xfrm>
      </p:grpSpPr>
      <p:sp>
        <p:nvSpPr>
          <p:cNvPr id="7" name="Picture Placeholder 19"/>
          <p:cNvSpPr>
            <a:spLocks noGrp="1"/>
          </p:cNvSpPr>
          <p:nvPr>
            <p:ph type="pic" sz="quarter" idx="17"/>
          </p:nvPr>
        </p:nvSpPr>
        <p:spPr>
          <a:xfrm>
            <a:off x="2171700" y="549276"/>
            <a:ext cx="5109317" cy="5219700"/>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a:t>Pildi lisamiseks klõpsake ikooni</a:t>
            </a:r>
            <a:endParaRPr lang="en-US" noProof="0" dirty="0"/>
          </a:p>
        </p:txBody>
      </p:sp>
      <p:sp>
        <p:nvSpPr>
          <p:cNvPr id="10" name="Picture Placeholder 19"/>
          <p:cNvSpPr>
            <a:spLocks noGrp="1"/>
          </p:cNvSpPr>
          <p:nvPr>
            <p:ph type="pic" sz="quarter" idx="19"/>
          </p:nvPr>
        </p:nvSpPr>
        <p:spPr>
          <a:xfrm>
            <a:off x="7511753" y="3459344"/>
            <a:ext cx="3624561" cy="2309631"/>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a:t>Pildi lisamiseks klõpsake ikooni</a:t>
            </a:r>
            <a:endParaRPr lang="en-US" noProof="0" dirty="0"/>
          </a:p>
        </p:txBody>
      </p:sp>
      <p:sp>
        <p:nvSpPr>
          <p:cNvPr id="11" name="Picture Placeholder 19"/>
          <p:cNvSpPr>
            <a:spLocks noGrp="1"/>
          </p:cNvSpPr>
          <p:nvPr>
            <p:ph type="pic" sz="quarter" idx="20"/>
          </p:nvPr>
        </p:nvSpPr>
        <p:spPr>
          <a:xfrm>
            <a:off x="7511753" y="549275"/>
            <a:ext cx="3624561" cy="2709564"/>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a:t>Pildi lisamiseks klõpsake ikooni</a:t>
            </a:r>
            <a:endParaRPr lang="en-US" noProof="0" dirty="0"/>
          </a:p>
        </p:txBody>
      </p:sp>
      <p:sp>
        <p:nvSpPr>
          <p:cNvPr id="5" name="Text Placeholder 1"/>
          <p:cNvSpPr txBox="1">
            <a:spLocks/>
          </p:cNvSpPr>
          <p:nvPr userDrawn="1"/>
        </p:nvSpPr>
        <p:spPr>
          <a:xfrm>
            <a:off x="1836653" y="5972632"/>
            <a:ext cx="2761100"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dirty="0"/>
              <a:t>TALLINNA TEHNIKAÜLIKOOL</a:t>
            </a:r>
            <a:endParaRPr lang="en-US" altLang="en-US" sz="1200" b="0" dirty="0"/>
          </a:p>
        </p:txBody>
      </p:sp>
      <p:cxnSp>
        <p:nvCxnSpPr>
          <p:cNvPr id="6" name="Straight Connector 8"/>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049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aheslaid 2">
    <p:spTree>
      <p:nvGrpSpPr>
        <p:cNvPr id="1" name=""/>
        <p:cNvGrpSpPr/>
        <p:nvPr/>
      </p:nvGrpSpPr>
      <p:grpSpPr>
        <a:xfrm>
          <a:off x="0" y="0"/>
          <a:ext cx="0" cy="0"/>
          <a:chOff x="0" y="0"/>
          <a:chExt cx="0" cy="0"/>
        </a:xfrm>
      </p:grpSpPr>
      <p:pic>
        <p:nvPicPr>
          <p:cNvPr id="17" name="Picture 12">
            <a:extLst>
              <a:ext uri="{FF2B5EF4-FFF2-40B4-BE49-F238E27FC236}">
                <a16:creationId xmlns:a16="http://schemas.microsoft.com/office/drawing/2014/main" id="{F25584F9-A453-4FF4-B6C1-9488845A4A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20" t="26080" r="720" b="3650"/>
          <a:stretch/>
        </p:blipFill>
        <p:spPr>
          <a:xfrm>
            <a:off x="-1" y="-1"/>
            <a:ext cx="12192000" cy="6519395"/>
          </a:xfrm>
          <a:prstGeom prst="rect">
            <a:avLst/>
          </a:prstGeom>
          <a:noFill/>
          <a:ln>
            <a:noFill/>
          </a:ln>
        </p:spPr>
      </p:pic>
      <p:grpSp>
        <p:nvGrpSpPr>
          <p:cNvPr id="18" name="Group 2">
            <a:extLst>
              <a:ext uri="{FF2B5EF4-FFF2-40B4-BE49-F238E27FC236}">
                <a16:creationId xmlns:a16="http://schemas.microsoft.com/office/drawing/2014/main" id="{537B9982-0748-40D0-A286-6ABE9E461E38}"/>
              </a:ext>
            </a:extLst>
          </p:cNvPr>
          <p:cNvGrpSpPr/>
          <p:nvPr userDrawn="1"/>
        </p:nvGrpSpPr>
        <p:grpSpPr>
          <a:xfrm>
            <a:off x="-1" y="1967693"/>
            <a:ext cx="12192000" cy="4890307"/>
            <a:chOff x="-1" y="1967693"/>
            <a:chExt cx="12192000" cy="4890307"/>
          </a:xfrm>
        </p:grpSpPr>
        <p:sp>
          <p:nvSpPr>
            <p:cNvPr id="19" name="Freeform 9">
              <a:extLst>
                <a:ext uri="{FF2B5EF4-FFF2-40B4-BE49-F238E27FC236}">
                  <a16:creationId xmlns:a16="http://schemas.microsoft.com/office/drawing/2014/main" id="{1FB437E5-98FF-4B72-BF2C-B8FC77B77E5F}"/>
                </a:ext>
              </a:extLst>
            </p:cNvPr>
            <p:cNvSpPr/>
            <p:nvPr/>
          </p:nvSpPr>
          <p:spPr>
            <a:xfrm>
              <a:off x="-1" y="3312687"/>
              <a:ext cx="12192000" cy="3545313"/>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0" name="Picture 3">
              <a:extLst>
                <a:ext uri="{FF2B5EF4-FFF2-40B4-BE49-F238E27FC236}">
                  <a16:creationId xmlns:a16="http://schemas.microsoft.com/office/drawing/2014/main" id="{87CFDF49-2ADF-4A78-B0AB-847F7DD272AC}"/>
                </a:ext>
              </a:extLst>
            </p:cNvPr>
            <p:cNvPicPr>
              <a:picLocks noChangeAspect="1"/>
            </p:cNvPicPr>
            <p:nvPr/>
          </p:nvPicPr>
          <p:blipFill>
            <a:blip r:embed="rId3"/>
            <a:stretch>
              <a:fillRect/>
            </a:stretch>
          </p:blipFill>
          <p:spPr>
            <a:xfrm>
              <a:off x="8677555" y="1967693"/>
              <a:ext cx="2447645" cy="1370681"/>
            </a:xfrm>
            <a:prstGeom prst="rect">
              <a:avLst/>
            </a:prstGeom>
          </p:spPr>
        </p:pic>
      </p:grpSp>
      <p:pic>
        <p:nvPicPr>
          <p:cNvPr id="21" name="Picture 5" descr="A close up of a logo&#10;&#10;Description automatically generated">
            <a:extLst>
              <a:ext uri="{FF2B5EF4-FFF2-40B4-BE49-F238E27FC236}">
                <a16:creationId xmlns:a16="http://schemas.microsoft.com/office/drawing/2014/main" id="{F1FEFBCC-1FAD-47FD-B0F8-F688726CB8B3}"/>
              </a:ext>
            </a:extLst>
          </p:cNvPr>
          <p:cNvPicPr>
            <a:picLocks noChangeAspect="1"/>
          </p:cNvPicPr>
          <p:nvPr userDrawn="1"/>
        </p:nvPicPr>
        <p:blipFill rotWithShape="1">
          <a:blip r:embed="rId4"/>
          <a:srcRect r="21373"/>
          <a:stretch/>
        </p:blipFill>
        <p:spPr>
          <a:xfrm>
            <a:off x="8153925" y="5672138"/>
            <a:ext cx="1507739" cy="763637"/>
          </a:xfrm>
          <a:prstGeom prst="rect">
            <a:avLst/>
          </a:prstGeom>
        </p:spPr>
      </p:pic>
      <p:pic>
        <p:nvPicPr>
          <p:cNvPr id="22" name="Picture 7" descr="A picture containing drawing, umbrella&#10;&#10;Description automatically generated">
            <a:extLst>
              <a:ext uri="{FF2B5EF4-FFF2-40B4-BE49-F238E27FC236}">
                <a16:creationId xmlns:a16="http://schemas.microsoft.com/office/drawing/2014/main" id="{41CC6E36-DCD2-4532-8B37-0B35186E1425}"/>
              </a:ext>
            </a:extLst>
          </p:cNvPr>
          <p:cNvPicPr>
            <a:picLocks noChangeAspect="1"/>
          </p:cNvPicPr>
          <p:nvPr userDrawn="1"/>
        </p:nvPicPr>
        <p:blipFill>
          <a:blip r:embed="rId5"/>
          <a:stretch>
            <a:fillRect/>
          </a:stretch>
        </p:blipFill>
        <p:spPr>
          <a:xfrm>
            <a:off x="9897270" y="5735633"/>
            <a:ext cx="1132712" cy="655641"/>
          </a:xfrm>
          <a:prstGeom prst="rect">
            <a:avLst/>
          </a:prstGeom>
        </p:spPr>
      </p:pic>
      <p:sp>
        <p:nvSpPr>
          <p:cNvPr id="10" name="Text Placeholder 19"/>
          <p:cNvSpPr>
            <a:spLocks noGrp="1"/>
          </p:cNvSpPr>
          <p:nvPr>
            <p:ph type="body" sz="quarter" idx="11" hasCustomPrompt="1"/>
          </p:nvPr>
        </p:nvSpPr>
        <p:spPr>
          <a:xfrm>
            <a:off x="1179320" y="4366902"/>
            <a:ext cx="6289704" cy="1402074"/>
          </a:xfrm>
          <a:prstGeom prst="rect">
            <a:avLst/>
          </a:prstGeo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200" b="1" cap="all" baseline="0">
                <a:solidFill>
                  <a:schemeClr val="accent3"/>
                </a:solidFill>
                <a:latin typeface="Verdana" charset="0"/>
              </a:defRPr>
            </a:lvl1pPr>
            <a:lvl2pPr marL="0" indent="0">
              <a:spcBef>
                <a:spcPts val="1000"/>
              </a:spcBef>
              <a:buFontTx/>
              <a:buNone/>
              <a:defRPr sz="1600" b="0">
                <a:solidFill>
                  <a:schemeClr val="accent2"/>
                </a:solidFill>
              </a:defRPr>
            </a:lvl2pPr>
          </a:lstStyle>
          <a:p>
            <a:r>
              <a:rPr lang="et-EE" altLang="en-US" sz="2900" dirty="0" err="1">
                <a:solidFill>
                  <a:schemeClr val="tx2"/>
                </a:solidFill>
              </a:rPr>
              <a:t>VaheSLAIDI</a:t>
            </a:r>
            <a:r>
              <a:rPr lang="et-EE" altLang="en-US" sz="2900" dirty="0">
                <a:solidFill>
                  <a:schemeClr val="tx2"/>
                </a:solidFill>
              </a:rPr>
              <a:t> pealkiri</a:t>
            </a:r>
          </a:p>
          <a:p>
            <a:pPr>
              <a:lnSpc>
                <a:spcPct val="100000"/>
              </a:lnSpc>
              <a:spcBef>
                <a:spcPts val="0"/>
              </a:spcBef>
            </a:pPr>
            <a:r>
              <a:rPr lang="et-EE" altLang="en-US" sz="2900" dirty="0">
                <a:solidFill>
                  <a:schemeClr val="accent1"/>
                </a:solidFill>
              </a:rPr>
              <a:t>Vajadusel ka KAHEL või kolmel REAL</a:t>
            </a:r>
            <a:endParaRPr lang="en-US" altLang="en-US" sz="2900" dirty="0">
              <a:solidFill>
                <a:schemeClr val="accent1"/>
              </a:solidFill>
            </a:endParaRPr>
          </a:p>
        </p:txBody>
      </p:sp>
    </p:spTree>
    <p:extLst>
      <p:ext uri="{BB962C8B-B14F-4D97-AF65-F5344CB8AC3E}">
        <p14:creationId xmlns:p14="http://schemas.microsoft.com/office/powerpoint/2010/main" val="245590607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8" name="Text Placeholder 9"/>
          <p:cNvSpPr>
            <a:spLocks noGrp="1"/>
          </p:cNvSpPr>
          <p:nvPr>
            <p:ph type="body" sz="quarter" idx="13" hasCustomPrompt="1"/>
          </p:nvPr>
        </p:nvSpPr>
        <p:spPr>
          <a:xfrm>
            <a:off x="479425" y="551545"/>
            <a:ext cx="10656888" cy="836666"/>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vl2pPr>
              <a:defRPr sz="2500" b="1" i="0"/>
            </a:lvl2pPr>
          </a:lstStyle>
          <a:p>
            <a:pPr lvl="0"/>
            <a:r>
              <a:rPr lang="et-EE" dirty="0"/>
              <a:t>Redigeeri juhtslaidi</a:t>
            </a:r>
          </a:p>
          <a:p>
            <a:pPr lvl="0"/>
            <a:r>
              <a:rPr lang="et-EE" dirty="0"/>
              <a:t>Vajadusel kahel real</a:t>
            </a:r>
            <a:endParaRPr lang="en-US" dirty="0"/>
          </a:p>
        </p:txBody>
      </p:sp>
      <p:sp>
        <p:nvSpPr>
          <p:cNvPr id="7" name="Table Placeholder 6"/>
          <p:cNvSpPr>
            <a:spLocks noGrp="1"/>
          </p:cNvSpPr>
          <p:nvPr>
            <p:ph type="tbl" sz="quarter" idx="23"/>
          </p:nvPr>
        </p:nvSpPr>
        <p:spPr>
          <a:xfrm>
            <a:off x="2171700" y="1628776"/>
            <a:ext cx="8964613" cy="4140200"/>
          </a:xfrm>
          <a:prstGeom prst="rect">
            <a:avLst/>
          </a:prstGeom>
        </p:spPr>
        <p:txBody>
          <a:bodyPr/>
          <a:lstStyle>
            <a:lvl1pPr>
              <a:defRPr sz="1800" baseline="0">
                <a:solidFill>
                  <a:schemeClr val="bg1"/>
                </a:solidFill>
                <a:latin typeface="Verdana" charset="0"/>
              </a:defRPr>
            </a:lvl1pPr>
          </a:lstStyle>
          <a:p>
            <a:pPr lvl="0"/>
            <a:r>
              <a:rPr lang="et-EE" noProof="0" dirty="0"/>
              <a:t>Tabeli lisamiseks klõpsake ikooni</a:t>
            </a:r>
            <a:endParaRPr lang="en-US" noProof="0" dirty="0"/>
          </a:p>
        </p:txBody>
      </p:sp>
      <p:sp>
        <p:nvSpPr>
          <p:cNvPr id="4" name="Text Placeholder 1"/>
          <p:cNvSpPr txBox="1">
            <a:spLocks/>
          </p:cNvSpPr>
          <p:nvPr userDrawn="1"/>
        </p:nvSpPr>
        <p:spPr>
          <a:xfrm>
            <a:off x="1836653" y="5972632"/>
            <a:ext cx="2761100"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dirty="0"/>
              <a:t>TALLINNA TEHNIKAÜLIKOOL</a:t>
            </a:r>
            <a:endParaRPr lang="en-US" altLang="en-US" sz="1200" b="0" dirty="0"/>
          </a:p>
        </p:txBody>
      </p:sp>
      <p:cxnSp>
        <p:nvCxnSpPr>
          <p:cNvPr id="5" name="Straight Connector 8"/>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28243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pilt 2">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479425" y="549275"/>
            <a:ext cx="10656886" cy="844415"/>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t-EE" dirty="0"/>
              <a:t>Redigeeri juhtslaidi</a:t>
            </a:r>
          </a:p>
          <a:p>
            <a:pPr lvl="0"/>
            <a:r>
              <a:rPr lang="et-EE" dirty="0"/>
              <a:t>Vajadusel kahel real</a:t>
            </a:r>
            <a:endParaRPr lang="en-US" dirty="0"/>
          </a:p>
        </p:txBody>
      </p:sp>
      <p:sp>
        <p:nvSpPr>
          <p:cNvPr id="12" name="Text Placeholder 11"/>
          <p:cNvSpPr>
            <a:spLocks noGrp="1"/>
          </p:cNvSpPr>
          <p:nvPr>
            <p:ph type="body" sz="quarter" idx="14" hasCustomPrompt="1"/>
          </p:nvPr>
        </p:nvSpPr>
        <p:spPr>
          <a:xfrm>
            <a:off x="2171700" y="1628775"/>
            <a:ext cx="8964612" cy="627315"/>
          </a:xfrm>
          <a:prstGeom prst="rect">
            <a:avLst/>
          </a:prstGeom>
        </p:spPr>
        <p:txBody>
          <a:bodyPr lIns="0" tIns="0" rIns="0" bIns="0"/>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baseline="0">
                <a:solidFill>
                  <a:srgbClr val="332B60"/>
                </a:solidFill>
                <a:latin typeface="Verdana" charset="0"/>
              </a:defRPr>
            </a:lvl1pPr>
          </a:lstStyle>
          <a:p>
            <a:pPr lvl="0"/>
            <a:r>
              <a:rPr lang="et-EE" dirty="0"/>
              <a:t>Redigeeri juhtslaidi tekstilaade</a:t>
            </a:r>
          </a:p>
        </p:txBody>
      </p:sp>
      <p:sp>
        <p:nvSpPr>
          <p:cNvPr id="3" name="Picture Placeholder 2"/>
          <p:cNvSpPr>
            <a:spLocks noGrp="1"/>
          </p:cNvSpPr>
          <p:nvPr>
            <p:ph type="pic" sz="quarter" idx="16"/>
          </p:nvPr>
        </p:nvSpPr>
        <p:spPr>
          <a:xfrm>
            <a:off x="2171700" y="2491176"/>
            <a:ext cx="8964611" cy="3277800"/>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a:t>Pildi lisamiseks klõpsake ikooni</a:t>
            </a:r>
            <a:endParaRPr lang="en-US" noProof="0" dirty="0"/>
          </a:p>
        </p:txBody>
      </p:sp>
      <p:sp>
        <p:nvSpPr>
          <p:cNvPr id="5" name="Text Placeholder 1"/>
          <p:cNvSpPr txBox="1">
            <a:spLocks/>
          </p:cNvSpPr>
          <p:nvPr userDrawn="1"/>
        </p:nvSpPr>
        <p:spPr>
          <a:xfrm>
            <a:off x="1836653" y="5972632"/>
            <a:ext cx="2761100"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dirty="0"/>
              <a:t>TALLINNA TEHNIKAÜLIKOOL</a:t>
            </a:r>
            <a:endParaRPr lang="en-US" altLang="en-US" sz="1200" b="0" dirty="0"/>
          </a:p>
        </p:txBody>
      </p:sp>
      <p:cxnSp>
        <p:nvCxnSpPr>
          <p:cNvPr id="6" name="Straight Connector 8"/>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27338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vaheslaid">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l="-143" t="21094" r="-1" b="21589"/>
          <a:stretch/>
        </p:blipFill>
        <p:spPr>
          <a:xfrm>
            <a:off x="-15499" y="-23247"/>
            <a:ext cx="12207498" cy="4940618"/>
          </a:xfrm>
          <a:prstGeom prst="rect">
            <a:avLst/>
          </a:prstGeom>
        </p:spPr>
      </p:pic>
      <p:grpSp>
        <p:nvGrpSpPr>
          <p:cNvPr id="2" name="Group 1"/>
          <p:cNvGrpSpPr/>
          <p:nvPr userDrawn="1"/>
        </p:nvGrpSpPr>
        <p:grpSpPr>
          <a:xfrm>
            <a:off x="-1" y="1965075"/>
            <a:ext cx="12192000" cy="4892925"/>
            <a:chOff x="-1" y="1965075"/>
            <a:chExt cx="12192000" cy="4892925"/>
          </a:xfrm>
        </p:grpSpPr>
        <p:sp>
          <p:nvSpPr>
            <p:cNvPr id="7" name="Freeform 6"/>
            <p:cNvSpPr/>
            <p:nvPr userDrawn="1"/>
          </p:nvSpPr>
          <p:spPr>
            <a:xfrm>
              <a:off x="-1" y="3312687"/>
              <a:ext cx="12192000" cy="3545313"/>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8" name="Picture 3" descr="C:\Users\ipihu\Desktop\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86800" y="1965075"/>
              <a:ext cx="2449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Placeholder 19"/>
          <p:cNvSpPr>
            <a:spLocks noGrp="1"/>
          </p:cNvSpPr>
          <p:nvPr>
            <p:ph type="body" sz="quarter" idx="11" hasCustomPrompt="1"/>
          </p:nvPr>
        </p:nvSpPr>
        <p:spPr>
          <a:xfrm>
            <a:off x="982403" y="4797922"/>
            <a:ext cx="10159444" cy="1996129"/>
          </a:xfrm>
          <a:prstGeom prst="rect">
            <a:avLst/>
          </a:prstGeo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200" b="1" cap="all" baseline="0">
                <a:solidFill>
                  <a:schemeClr val="accent3"/>
                </a:solidFill>
                <a:latin typeface="Verdana" charset="0"/>
              </a:defRPr>
            </a:lvl1pPr>
            <a:lvl2pPr marL="0" indent="0">
              <a:spcBef>
                <a:spcPts val="1000"/>
              </a:spcBef>
              <a:buFontTx/>
              <a:buNone/>
              <a:defRPr sz="1600" b="0">
                <a:solidFill>
                  <a:schemeClr val="accent2"/>
                </a:solidFill>
              </a:defRPr>
            </a:lvl2pPr>
          </a:lstStyle>
          <a:p>
            <a:r>
              <a:rPr lang="et-EE" altLang="en-US" sz="2900" dirty="0" err="1">
                <a:solidFill>
                  <a:schemeClr val="tx2"/>
                </a:solidFill>
              </a:rPr>
              <a:t>VaheSLAIDI</a:t>
            </a:r>
            <a:r>
              <a:rPr lang="et-EE" altLang="en-US" sz="2900" dirty="0">
                <a:solidFill>
                  <a:schemeClr val="tx2"/>
                </a:solidFill>
              </a:rPr>
              <a:t> pealkiri</a:t>
            </a:r>
          </a:p>
          <a:p>
            <a:pPr>
              <a:lnSpc>
                <a:spcPct val="100000"/>
              </a:lnSpc>
              <a:spcBef>
                <a:spcPts val="0"/>
              </a:spcBef>
            </a:pPr>
            <a:r>
              <a:rPr lang="et-EE" altLang="en-US" sz="2900" dirty="0">
                <a:solidFill>
                  <a:schemeClr val="accent1"/>
                </a:solidFill>
              </a:rPr>
              <a:t>Vajadusel ka KAHEL või kolmel REAL</a:t>
            </a:r>
            <a:endParaRPr lang="en-US" altLang="en-US" sz="2900" dirty="0">
              <a:solidFill>
                <a:schemeClr val="accent1"/>
              </a:solidFill>
            </a:endParaRPr>
          </a:p>
        </p:txBody>
      </p:sp>
    </p:spTree>
    <p:extLst>
      <p:ext uri="{BB962C8B-B14F-4D97-AF65-F5344CB8AC3E}">
        <p14:creationId xmlns:p14="http://schemas.microsoft.com/office/powerpoint/2010/main" val="32651305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viimane slaid">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a:extLst>
              <a:ext uri="{28A0092B-C50C-407E-A947-70E740481C1C}">
                <a14:useLocalDpi xmlns:a14="http://schemas.microsoft.com/office/drawing/2010/main" val="0"/>
              </a:ext>
            </a:extLst>
          </a:blip>
          <a:srcRect l="-143" t="21094" r="-1" b="21589"/>
          <a:stretch/>
        </p:blipFill>
        <p:spPr>
          <a:xfrm>
            <a:off x="-15499" y="-23247"/>
            <a:ext cx="12207498" cy="4940618"/>
          </a:xfrm>
          <a:prstGeom prst="rect">
            <a:avLst/>
          </a:prstGeom>
        </p:spPr>
      </p:pic>
      <p:sp>
        <p:nvSpPr>
          <p:cNvPr id="15" name="Freeform 14"/>
          <p:cNvSpPr/>
          <p:nvPr userDrawn="1"/>
        </p:nvSpPr>
        <p:spPr>
          <a:xfrm>
            <a:off x="-1" y="3312687"/>
            <a:ext cx="12192000" cy="3545313"/>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6" name="Picture 15"/>
          <p:cNvPicPr>
            <a:picLocks noChangeAspect="1"/>
          </p:cNvPicPr>
          <p:nvPr userDrawn="1"/>
        </p:nvPicPr>
        <p:blipFill>
          <a:blip r:embed="rId3"/>
          <a:stretch>
            <a:fillRect/>
          </a:stretch>
        </p:blipFill>
        <p:spPr>
          <a:xfrm>
            <a:off x="8693884" y="1958640"/>
            <a:ext cx="2447645" cy="1370681"/>
          </a:xfrm>
          <a:prstGeom prst="rect">
            <a:avLst/>
          </a:prstGeom>
        </p:spPr>
      </p:pic>
      <p:sp>
        <p:nvSpPr>
          <p:cNvPr id="5" name="TextBox 4"/>
          <p:cNvSpPr txBox="1">
            <a:spLocks noChangeArrowheads="1"/>
          </p:cNvSpPr>
          <p:nvPr userDrawn="1"/>
        </p:nvSpPr>
        <p:spPr bwMode="auto">
          <a:xfrm>
            <a:off x="0" y="-9921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defRPr/>
            </a:pPr>
            <a:endParaRPr lang="en-US" altLang="en-US"/>
          </a:p>
        </p:txBody>
      </p:sp>
      <p:sp>
        <p:nvSpPr>
          <p:cNvPr id="8" name="Text Placeholder 19"/>
          <p:cNvSpPr>
            <a:spLocks noGrp="1"/>
          </p:cNvSpPr>
          <p:nvPr>
            <p:ph type="body" sz="quarter" idx="11" hasCustomPrompt="1"/>
          </p:nvPr>
        </p:nvSpPr>
        <p:spPr>
          <a:xfrm>
            <a:off x="982403" y="4797922"/>
            <a:ext cx="10159444" cy="1638973"/>
          </a:xfrm>
          <a:prstGeom prst="rect">
            <a:avLst/>
          </a:prstGeo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200" b="1" cap="all" baseline="0">
                <a:solidFill>
                  <a:srgbClr val="332B60"/>
                </a:solidFill>
                <a:latin typeface="Verdana" charset="0"/>
              </a:defRPr>
            </a:lvl1pPr>
            <a:lvl2pPr marL="0" indent="0">
              <a:spcBef>
                <a:spcPts val="1000"/>
              </a:spcBef>
              <a:buFontTx/>
              <a:buNone/>
              <a:defRPr sz="1600" b="0">
                <a:solidFill>
                  <a:schemeClr val="accent2"/>
                </a:solidFill>
              </a:defRPr>
            </a:lvl2pPr>
          </a:lstStyle>
          <a:p>
            <a:r>
              <a:rPr lang="en-US" altLang="en-US" dirty="0"/>
              <a:t>TALLINN</a:t>
            </a:r>
            <a:r>
              <a:rPr lang="et-EE" altLang="en-US" dirty="0"/>
              <a:t>A</a:t>
            </a:r>
            <a:r>
              <a:rPr lang="en-US" altLang="en-US" dirty="0"/>
              <a:t> </a:t>
            </a:r>
            <a:r>
              <a:rPr lang="et-EE" altLang="en-US" dirty="0"/>
              <a:t>TEHNIKAÜLIKOOL</a:t>
            </a:r>
            <a:endParaRPr lang="en-US" altLang="en-US" dirty="0"/>
          </a:p>
          <a:p>
            <a:r>
              <a:rPr lang="en-US" altLang="en-US" sz="1700" b="0" cap="none" dirty="0" err="1">
                <a:solidFill>
                  <a:schemeClr val="accent2"/>
                </a:solidFill>
              </a:rPr>
              <a:t>Ehitajate</a:t>
            </a:r>
            <a:r>
              <a:rPr lang="en-US" altLang="en-US" sz="1700" b="0" cap="none" dirty="0">
                <a:solidFill>
                  <a:schemeClr val="accent2"/>
                </a:solidFill>
              </a:rPr>
              <a:t> </a:t>
            </a:r>
            <a:r>
              <a:rPr lang="et-EE" altLang="en-US" sz="1700" b="0" cap="none" dirty="0">
                <a:solidFill>
                  <a:schemeClr val="accent2"/>
                </a:solidFill>
              </a:rPr>
              <a:t>tee</a:t>
            </a:r>
            <a:r>
              <a:rPr lang="en-US" altLang="en-US" sz="1700" b="0" cap="none" dirty="0">
                <a:solidFill>
                  <a:schemeClr val="accent2"/>
                </a:solidFill>
              </a:rPr>
              <a:t> 5, 19086 Tallinn</a:t>
            </a:r>
            <a:r>
              <a:rPr lang="et-EE" altLang="en-US" sz="1700" b="0" cap="none" dirty="0">
                <a:solidFill>
                  <a:schemeClr val="accent2"/>
                </a:solidFill>
              </a:rPr>
              <a:t>, </a:t>
            </a:r>
          </a:p>
          <a:p>
            <a:r>
              <a:rPr lang="et-EE" altLang="en-US" sz="1700" b="0" cap="none" dirty="0">
                <a:solidFill>
                  <a:schemeClr val="accent2"/>
                </a:solidFill>
              </a:rPr>
              <a:t>Tel </a:t>
            </a:r>
            <a:r>
              <a:rPr lang="en-US" altLang="en-US" sz="1700" b="0" cap="none" dirty="0">
                <a:solidFill>
                  <a:schemeClr val="accent2"/>
                </a:solidFill>
              </a:rPr>
              <a:t>620 2002 (</a:t>
            </a:r>
            <a:r>
              <a:rPr lang="et-EE" altLang="en-US" sz="1700" b="0" cap="none" dirty="0">
                <a:solidFill>
                  <a:schemeClr val="accent2"/>
                </a:solidFill>
              </a:rPr>
              <a:t>E-R</a:t>
            </a:r>
            <a:r>
              <a:rPr lang="en-US" altLang="en-US" sz="1700" b="0" cap="none" dirty="0">
                <a:solidFill>
                  <a:schemeClr val="accent2"/>
                </a:solidFill>
              </a:rPr>
              <a:t> 8.30–</a:t>
            </a:r>
            <a:r>
              <a:rPr lang="et-EE" altLang="en-US" sz="1700" b="0" cap="none" dirty="0">
                <a:solidFill>
                  <a:schemeClr val="accent2"/>
                </a:solidFill>
              </a:rPr>
              <a:t>17</a:t>
            </a:r>
            <a:r>
              <a:rPr lang="en-US" altLang="en-US" sz="1700" b="0" cap="none" dirty="0">
                <a:solidFill>
                  <a:schemeClr val="accent2"/>
                </a:solidFill>
              </a:rPr>
              <a:t>.00</a:t>
            </a:r>
            <a:r>
              <a:rPr lang="et-EE" altLang="en-US" sz="1700" b="0" cap="none" dirty="0">
                <a:solidFill>
                  <a:schemeClr val="accent2"/>
                </a:solidFill>
              </a:rPr>
              <a:t>)</a:t>
            </a:r>
            <a:endParaRPr lang="en-US" altLang="en-US" sz="1700" cap="none" dirty="0">
              <a:solidFill>
                <a:schemeClr val="accent2"/>
              </a:solidFill>
            </a:endParaRPr>
          </a:p>
          <a:p>
            <a:r>
              <a:rPr lang="en-US" altLang="en-US" sz="1700" cap="none" dirty="0">
                <a:solidFill>
                  <a:schemeClr val="accent2"/>
                </a:solidFill>
                <a:latin typeface="Verdana" panose="020B0604030504040204" pitchFamily="34" charset="0"/>
              </a:rPr>
              <a:t>t</a:t>
            </a:r>
            <a:r>
              <a:rPr lang="et-EE" altLang="en-US" sz="1700" cap="none" dirty="0" err="1">
                <a:solidFill>
                  <a:schemeClr val="accent2"/>
                </a:solidFill>
                <a:latin typeface="Verdana" panose="020B0604030504040204" pitchFamily="34" charset="0"/>
              </a:rPr>
              <a:t>altech</a:t>
            </a:r>
            <a:r>
              <a:rPr lang="en-US" altLang="en-US" sz="1700" cap="none" dirty="0">
                <a:solidFill>
                  <a:schemeClr val="accent2"/>
                </a:solidFill>
                <a:latin typeface="Verdana" panose="020B0604030504040204" pitchFamily="34" charset="0"/>
              </a:rPr>
              <a:t>.</a:t>
            </a:r>
            <a:r>
              <a:rPr lang="en-US" altLang="en-US" sz="1700" cap="none" dirty="0" err="1">
                <a:solidFill>
                  <a:schemeClr val="accent2"/>
                </a:solidFill>
                <a:latin typeface="Verdana" panose="020B0604030504040204" pitchFamily="34" charset="0"/>
              </a:rPr>
              <a:t>ee</a:t>
            </a:r>
            <a:endParaRPr lang="en-US" altLang="en-US" sz="1700" cap="none" dirty="0">
              <a:solidFill>
                <a:schemeClr val="accent2"/>
              </a:solidFill>
            </a:endParaRPr>
          </a:p>
        </p:txBody>
      </p:sp>
    </p:spTree>
    <p:extLst>
      <p:ext uri="{BB962C8B-B14F-4D97-AF65-F5344CB8AC3E}">
        <p14:creationId xmlns:p14="http://schemas.microsoft.com/office/powerpoint/2010/main" val="22822376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41E4BF-9C08-1C48-9EA0-B4A3C5AC210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8345D37-E4EE-0544-BF63-EEBC3DD5FF9A}"/>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767AB05-26F0-714B-AD49-7B5C12D6B9A9}"/>
              </a:ext>
            </a:extLst>
          </p:cNvPr>
          <p:cNvSpPr>
            <a:spLocks noGrp="1"/>
          </p:cNvSpPr>
          <p:nvPr>
            <p:ph type="dt" sz="half" idx="10"/>
          </p:nvPr>
        </p:nvSpPr>
        <p:spPr/>
        <p:txBody>
          <a:bodyPr/>
          <a:lstStyle/>
          <a:p>
            <a:fld id="{E3085F88-9E6F-0C4F-83A2-678A80404D40}" type="datetimeFigureOut">
              <a:rPr lang="sv-SE" smtClean="0"/>
              <a:t>2022-03-22</a:t>
            </a:fld>
            <a:endParaRPr lang="sv-SE"/>
          </a:p>
        </p:txBody>
      </p:sp>
      <p:sp>
        <p:nvSpPr>
          <p:cNvPr id="5" name="Platshållare för sidfot 4">
            <a:extLst>
              <a:ext uri="{FF2B5EF4-FFF2-40B4-BE49-F238E27FC236}">
                <a16:creationId xmlns:a16="http://schemas.microsoft.com/office/drawing/2014/main" id="{1D46BEE6-B7BF-C946-8C49-50A0DF87147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51D0C47-7B78-2E47-8C77-663FD06D7CC5}"/>
              </a:ext>
            </a:extLst>
          </p:cNvPr>
          <p:cNvSpPr>
            <a:spLocks noGrp="1"/>
          </p:cNvSpPr>
          <p:nvPr>
            <p:ph type="sldNum" sz="quarter" idx="12"/>
          </p:nvPr>
        </p:nvSpPr>
        <p:spPr/>
        <p:txBody>
          <a:bodyPr/>
          <a:lstStyle/>
          <a:p>
            <a:fld id="{4D817F4D-5D1C-5E47-A21B-91E0E1E986BC}" type="slidenum">
              <a:rPr lang="sv-SE" smtClean="0"/>
              <a:t>‹#›</a:t>
            </a:fld>
            <a:endParaRPr lang="sv-SE"/>
          </a:p>
        </p:txBody>
      </p:sp>
    </p:spTree>
    <p:extLst>
      <p:ext uri="{BB962C8B-B14F-4D97-AF65-F5344CB8AC3E}">
        <p14:creationId xmlns:p14="http://schemas.microsoft.com/office/powerpoint/2010/main" val="30998379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3" name="Title Placeholder 1"/>
          <p:cNvSpPr>
            <a:spLocks noGrp="1"/>
          </p:cNvSpPr>
          <p:nvPr>
            <p:ph type="title"/>
          </p:nvPr>
        </p:nvSpPr>
        <p:spPr>
          <a:xfrm>
            <a:off x="596901" y="404812"/>
            <a:ext cx="10971707" cy="936625"/>
          </a:xfrm>
          <a:prstGeom prst="rect">
            <a:avLst/>
          </a:prstGeom>
        </p:spPr>
        <p:txBody>
          <a:bodyPr vert="horz" lIns="0" tIns="0" rIns="0" bIns="0" rtlCol="0" anchor="t" anchorCtr="0">
            <a:normAutofit/>
          </a:bodyPr>
          <a:lstStyle>
            <a:lvl1pPr>
              <a:defRPr>
                <a:solidFill>
                  <a:schemeClr val="tx1"/>
                </a:solidFill>
              </a:defRPr>
            </a:lvl1pPr>
          </a:lstStyle>
          <a:p>
            <a:r>
              <a:rPr lang="en-US" noProof="0"/>
              <a:t>Click to edit Master title style</a:t>
            </a:r>
            <a:endParaRPr lang="en-US" noProof="0" dirty="0"/>
          </a:p>
        </p:txBody>
      </p:sp>
      <p:sp>
        <p:nvSpPr>
          <p:cNvPr id="21" name="Content Placeholder 20"/>
          <p:cNvSpPr>
            <a:spLocks noGrp="1"/>
          </p:cNvSpPr>
          <p:nvPr>
            <p:ph sz="quarter" idx="17"/>
          </p:nvPr>
        </p:nvSpPr>
        <p:spPr>
          <a:xfrm>
            <a:off x="599018" y="1557338"/>
            <a:ext cx="10969095" cy="4824412"/>
          </a:xfrm>
          <a:prstGeom prst="rect">
            <a:avLst/>
          </a:prstGeom>
        </p:spPr>
        <p:txBody>
          <a:bodyPr lIns="0" tIns="0" rIns="0" bIns="0">
            <a:normAutofit/>
          </a:bodyPr>
          <a:lstStyle>
            <a:lvl1pPr marL="0" indent="0">
              <a:spcBef>
                <a:spcPts val="500"/>
              </a:spcBef>
              <a:buClr>
                <a:schemeClr val="accent2"/>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2"/>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2"/>
              </a:buClr>
              <a:buSzPct val="100000"/>
              <a:buFont typeface="Calibri" panose="020F0502020204030204" pitchFamily="34" charset="0"/>
              <a:buChar char="–"/>
              <a:defRPr sz="1800">
                <a:solidFill>
                  <a:schemeClr val="tx1"/>
                </a:solidFill>
                <a:latin typeface="Arial" pitchFamily="34" charset="0"/>
              </a:defRPr>
            </a:lvl3pPr>
            <a:lvl4pPr marL="811213" indent="-274638">
              <a:spcBef>
                <a:spcPts val="500"/>
              </a:spcBef>
              <a:buClr>
                <a:schemeClr val="accent2"/>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2"/>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6"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endParaRPr lang="en-US" dirty="0"/>
          </a:p>
        </p:txBody>
      </p:sp>
      <p:sp>
        <p:nvSpPr>
          <p:cNvPr id="7"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endParaRPr lang="en-US" dirty="0"/>
          </a:p>
        </p:txBody>
      </p:sp>
    </p:spTree>
    <p:extLst>
      <p:ext uri="{BB962C8B-B14F-4D97-AF65-F5344CB8AC3E}">
        <p14:creationId xmlns:p14="http://schemas.microsoft.com/office/powerpoint/2010/main" val="27899589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Image left+tex">
    <p:spTree>
      <p:nvGrpSpPr>
        <p:cNvPr id="1" name=""/>
        <p:cNvGrpSpPr/>
        <p:nvPr/>
      </p:nvGrpSpPr>
      <p:grpSpPr>
        <a:xfrm>
          <a:off x="0" y="0"/>
          <a:ext cx="0" cy="0"/>
          <a:chOff x="0" y="0"/>
          <a:chExt cx="0" cy="0"/>
        </a:xfrm>
      </p:grpSpPr>
      <p:sp>
        <p:nvSpPr>
          <p:cNvPr id="23" name="Title Placeholder 1"/>
          <p:cNvSpPr>
            <a:spLocks noGrp="1"/>
          </p:cNvSpPr>
          <p:nvPr>
            <p:ph type="title"/>
          </p:nvPr>
        </p:nvSpPr>
        <p:spPr>
          <a:xfrm>
            <a:off x="3431715" y="404812"/>
            <a:ext cx="7994307" cy="936625"/>
          </a:xfrm>
          <a:prstGeom prst="rect">
            <a:avLst/>
          </a:prstGeom>
        </p:spPr>
        <p:txBody>
          <a:bodyPr vert="horz" lIns="0" tIns="0" rIns="0" bIns="0" rtlCol="0" anchor="t" anchorCtr="0">
            <a:normAutofit/>
          </a:bodyPr>
          <a:lstStyle>
            <a:lvl1pPr>
              <a:defRPr>
                <a:solidFill>
                  <a:schemeClr val="tx1"/>
                </a:solidFill>
              </a:defRPr>
            </a:lvl1pPr>
          </a:lstStyle>
          <a:p>
            <a:r>
              <a:rPr lang="en-US" noProof="0"/>
              <a:t>Click to edit Master title style</a:t>
            </a:r>
            <a:endParaRPr lang="en-US" noProof="0" dirty="0"/>
          </a:p>
        </p:txBody>
      </p:sp>
      <p:sp>
        <p:nvSpPr>
          <p:cNvPr id="21" name="Content Placeholder 20"/>
          <p:cNvSpPr>
            <a:spLocks noGrp="1"/>
          </p:cNvSpPr>
          <p:nvPr>
            <p:ph sz="quarter" idx="17"/>
          </p:nvPr>
        </p:nvSpPr>
        <p:spPr>
          <a:xfrm>
            <a:off x="3431704" y="1557338"/>
            <a:ext cx="7992404" cy="4824412"/>
          </a:xfrm>
          <a:prstGeom prst="rect">
            <a:avLst/>
          </a:prstGeom>
        </p:spPr>
        <p:txBody>
          <a:bodyPr lIns="0" tIns="0" rIns="0" bIns="0">
            <a:normAutofit/>
          </a:bodyPr>
          <a:lstStyle>
            <a:lvl1pPr marL="0" indent="0">
              <a:spcBef>
                <a:spcPts val="500"/>
              </a:spcBef>
              <a:buClr>
                <a:schemeClr val="accent2"/>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2"/>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2"/>
              </a:buClr>
              <a:buSzPct val="100000"/>
              <a:buFont typeface="Calibri" panose="020F0502020204030204" pitchFamily="34" charset="0"/>
              <a:buChar char="–"/>
              <a:defRPr sz="1800">
                <a:solidFill>
                  <a:schemeClr val="tx1"/>
                </a:solidFill>
                <a:latin typeface="Arial" pitchFamily="34" charset="0"/>
              </a:defRPr>
            </a:lvl3pPr>
            <a:lvl4pPr marL="811213" indent="-274638">
              <a:spcBef>
                <a:spcPts val="500"/>
              </a:spcBef>
              <a:buClr>
                <a:schemeClr val="accent2"/>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2"/>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8"/>
          </p:nvPr>
        </p:nvSpPr>
        <p:spPr>
          <a:xfrm>
            <a:off x="0" y="0"/>
            <a:ext cx="2855640" cy="6732000"/>
          </a:xfrm>
          <a:prstGeom prst="rect">
            <a:avLst/>
          </a:prstGeom>
        </p:spPr>
        <p:txBody>
          <a:bodyPr anchor="t" anchorCtr="0"/>
          <a:lstStyle>
            <a:lvl1pPr marL="0" indent="0" algn="ctr">
              <a:buNone/>
              <a:defRPr sz="2000"/>
            </a:lvl1pPr>
          </a:lstStyle>
          <a:p>
            <a:r>
              <a:rPr lang="en-US"/>
              <a:t>Click icon to add picture</a:t>
            </a:r>
            <a:endParaRPr lang="en-GB"/>
          </a:p>
        </p:txBody>
      </p:sp>
    </p:spTree>
    <p:extLst>
      <p:ext uri="{BB962C8B-B14F-4D97-AF65-F5344CB8AC3E}">
        <p14:creationId xmlns:p14="http://schemas.microsoft.com/office/powerpoint/2010/main" val="36209553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aheslaid 3">
    <p:spTree>
      <p:nvGrpSpPr>
        <p:cNvPr id="1" name=""/>
        <p:cNvGrpSpPr/>
        <p:nvPr/>
      </p:nvGrpSpPr>
      <p:grpSpPr>
        <a:xfrm>
          <a:off x="0" y="0"/>
          <a:ext cx="0" cy="0"/>
          <a:chOff x="0" y="0"/>
          <a:chExt cx="0" cy="0"/>
        </a:xfrm>
      </p:grpSpPr>
      <p:pic>
        <p:nvPicPr>
          <p:cNvPr id="23" name="Picture 12">
            <a:extLst>
              <a:ext uri="{FF2B5EF4-FFF2-40B4-BE49-F238E27FC236}">
                <a16:creationId xmlns:a16="http://schemas.microsoft.com/office/drawing/2014/main" id="{5B8CDB7F-0F5D-45A1-933D-E15AEF85629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0" t="2754" r="300" b="2754"/>
          <a:stretch/>
        </p:blipFill>
        <p:spPr>
          <a:xfrm>
            <a:off x="0" y="-1"/>
            <a:ext cx="12192000" cy="6519395"/>
          </a:xfrm>
          <a:prstGeom prst="rect">
            <a:avLst/>
          </a:prstGeom>
          <a:noFill/>
          <a:ln>
            <a:noFill/>
          </a:ln>
        </p:spPr>
      </p:pic>
      <p:grpSp>
        <p:nvGrpSpPr>
          <p:cNvPr id="17" name="Group 2">
            <a:extLst>
              <a:ext uri="{FF2B5EF4-FFF2-40B4-BE49-F238E27FC236}">
                <a16:creationId xmlns:a16="http://schemas.microsoft.com/office/drawing/2014/main" id="{20C2ABB2-8F80-4347-8FD4-F57D263CFF93}"/>
              </a:ext>
            </a:extLst>
          </p:cNvPr>
          <p:cNvGrpSpPr/>
          <p:nvPr userDrawn="1"/>
        </p:nvGrpSpPr>
        <p:grpSpPr>
          <a:xfrm>
            <a:off x="-1" y="1967693"/>
            <a:ext cx="12192000" cy="4890307"/>
            <a:chOff x="-1" y="1967693"/>
            <a:chExt cx="12192000" cy="4890307"/>
          </a:xfrm>
        </p:grpSpPr>
        <p:sp>
          <p:nvSpPr>
            <p:cNvPr id="18" name="Freeform 9">
              <a:extLst>
                <a:ext uri="{FF2B5EF4-FFF2-40B4-BE49-F238E27FC236}">
                  <a16:creationId xmlns:a16="http://schemas.microsoft.com/office/drawing/2014/main" id="{526B80C4-E272-4C4B-A539-1CB830AC6F85}"/>
                </a:ext>
              </a:extLst>
            </p:cNvPr>
            <p:cNvSpPr/>
            <p:nvPr/>
          </p:nvSpPr>
          <p:spPr>
            <a:xfrm>
              <a:off x="-1" y="3312687"/>
              <a:ext cx="12192000" cy="3545313"/>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9" name="Picture 3">
              <a:extLst>
                <a:ext uri="{FF2B5EF4-FFF2-40B4-BE49-F238E27FC236}">
                  <a16:creationId xmlns:a16="http://schemas.microsoft.com/office/drawing/2014/main" id="{9231C551-FE64-4FCB-B17A-95FBC9FA9DE7}"/>
                </a:ext>
              </a:extLst>
            </p:cNvPr>
            <p:cNvPicPr>
              <a:picLocks noChangeAspect="1"/>
            </p:cNvPicPr>
            <p:nvPr/>
          </p:nvPicPr>
          <p:blipFill>
            <a:blip r:embed="rId3"/>
            <a:stretch>
              <a:fillRect/>
            </a:stretch>
          </p:blipFill>
          <p:spPr>
            <a:xfrm>
              <a:off x="8677555" y="1967693"/>
              <a:ext cx="2447645" cy="1370681"/>
            </a:xfrm>
            <a:prstGeom prst="rect">
              <a:avLst/>
            </a:prstGeom>
          </p:spPr>
        </p:pic>
      </p:grpSp>
      <p:pic>
        <p:nvPicPr>
          <p:cNvPr id="20" name="Picture 5" descr="A close up of a logo&#10;&#10;Description automatically generated">
            <a:extLst>
              <a:ext uri="{FF2B5EF4-FFF2-40B4-BE49-F238E27FC236}">
                <a16:creationId xmlns:a16="http://schemas.microsoft.com/office/drawing/2014/main" id="{A8A64512-E123-4F63-8F76-173C239B5858}"/>
              </a:ext>
            </a:extLst>
          </p:cNvPr>
          <p:cNvPicPr>
            <a:picLocks noChangeAspect="1"/>
          </p:cNvPicPr>
          <p:nvPr userDrawn="1"/>
        </p:nvPicPr>
        <p:blipFill rotWithShape="1">
          <a:blip r:embed="rId4"/>
          <a:srcRect r="21373"/>
          <a:stretch/>
        </p:blipFill>
        <p:spPr>
          <a:xfrm>
            <a:off x="8153925" y="5672138"/>
            <a:ext cx="1507739" cy="763637"/>
          </a:xfrm>
          <a:prstGeom prst="rect">
            <a:avLst/>
          </a:prstGeom>
        </p:spPr>
      </p:pic>
      <p:pic>
        <p:nvPicPr>
          <p:cNvPr id="21" name="Picture 7" descr="A picture containing drawing, umbrella&#10;&#10;Description automatically generated">
            <a:extLst>
              <a:ext uri="{FF2B5EF4-FFF2-40B4-BE49-F238E27FC236}">
                <a16:creationId xmlns:a16="http://schemas.microsoft.com/office/drawing/2014/main" id="{4F17EE3C-80F0-472E-883F-079051D2F7E7}"/>
              </a:ext>
            </a:extLst>
          </p:cNvPr>
          <p:cNvPicPr>
            <a:picLocks noChangeAspect="1"/>
          </p:cNvPicPr>
          <p:nvPr userDrawn="1"/>
        </p:nvPicPr>
        <p:blipFill>
          <a:blip r:embed="rId5"/>
          <a:stretch>
            <a:fillRect/>
          </a:stretch>
        </p:blipFill>
        <p:spPr>
          <a:xfrm>
            <a:off x="9897270" y="5735633"/>
            <a:ext cx="1132712" cy="655641"/>
          </a:xfrm>
          <a:prstGeom prst="rect">
            <a:avLst/>
          </a:prstGeom>
        </p:spPr>
      </p:pic>
      <p:sp>
        <p:nvSpPr>
          <p:cNvPr id="22" name="Text Placeholder 19">
            <a:extLst>
              <a:ext uri="{FF2B5EF4-FFF2-40B4-BE49-F238E27FC236}">
                <a16:creationId xmlns:a16="http://schemas.microsoft.com/office/drawing/2014/main" id="{CAF8128F-40A5-4725-BB84-5959295C3564}"/>
              </a:ext>
            </a:extLst>
          </p:cNvPr>
          <p:cNvSpPr>
            <a:spLocks noGrp="1"/>
          </p:cNvSpPr>
          <p:nvPr>
            <p:ph type="body" sz="quarter" idx="11" hasCustomPrompt="1"/>
          </p:nvPr>
        </p:nvSpPr>
        <p:spPr>
          <a:xfrm>
            <a:off x="1179320" y="4366902"/>
            <a:ext cx="6289704" cy="1402074"/>
          </a:xfrm>
          <a:prstGeom prst="rect">
            <a:avLst/>
          </a:prstGeo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200" b="1" cap="all" baseline="0">
                <a:solidFill>
                  <a:schemeClr val="accent3"/>
                </a:solidFill>
                <a:latin typeface="Verdana" charset="0"/>
              </a:defRPr>
            </a:lvl1pPr>
            <a:lvl2pPr marL="0" indent="0">
              <a:spcBef>
                <a:spcPts val="1000"/>
              </a:spcBef>
              <a:buFontTx/>
              <a:buNone/>
              <a:defRPr sz="1600" b="0">
                <a:solidFill>
                  <a:schemeClr val="accent2"/>
                </a:solidFill>
              </a:defRPr>
            </a:lvl2pPr>
          </a:lstStyle>
          <a:p>
            <a:r>
              <a:rPr lang="et-EE" altLang="en-US" sz="2900" dirty="0" err="1">
                <a:solidFill>
                  <a:schemeClr val="tx2"/>
                </a:solidFill>
              </a:rPr>
              <a:t>VaheSLAIDI</a:t>
            </a:r>
            <a:r>
              <a:rPr lang="et-EE" altLang="en-US" sz="2900" dirty="0">
                <a:solidFill>
                  <a:schemeClr val="tx2"/>
                </a:solidFill>
              </a:rPr>
              <a:t> pealkiri</a:t>
            </a:r>
          </a:p>
          <a:p>
            <a:pPr>
              <a:lnSpc>
                <a:spcPct val="100000"/>
              </a:lnSpc>
              <a:spcBef>
                <a:spcPts val="0"/>
              </a:spcBef>
            </a:pPr>
            <a:r>
              <a:rPr lang="et-EE" altLang="en-US" sz="2900" dirty="0">
                <a:solidFill>
                  <a:schemeClr val="accent1"/>
                </a:solidFill>
              </a:rPr>
              <a:t>Vajadusel ka KAHEL või kolmel REAL</a:t>
            </a:r>
            <a:endParaRPr lang="en-US" altLang="en-US" sz="2900" dirty="0">
              <a:solidFill>
                <a:schemeClr val="accent1"/>
              </a:solidFill>
            </a:endParaRPr>
          </a:p>
        </p:txBody>
      </p:sp>
    </p:spTree>
    <p:extLst>
      <p:ext uri="{BB962C8B-B14F-4D97-AF65-F5344CB8AC3E}">
        <p14:creationId xmlns:p14="http://schemas.microsoft.com/office/powerpoint/2010/main" val="3039482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imane slaid">
    <p:spTree>
      <p:nvGrpSpPr>
        <p:cNvPr id="1" name=""/>
        <p:cNvGrpSpPr/>
        <p:nvPr/>
      </p:nvGrpSpPr>
      <p:grpSpPr>
        <a:xfrm>
          <a:off x="0" y="0"/>
          <a:ext cx="0" cy="0"/>
          <a:chOff x="0" y="0"/>
          <a:chExt cx="0" cy="0"/>
        </a:xfrm>
      </p:grpSpPr>
      <p:pic>
        <p:nvPicPr>
          <p:cNvPr id="7" name="Picture 12">
            <a:extLst>
              <a:ext uri="{FF2B5EF4-FFF2-40B4-BE49-F238E27FC236}">
                <a16:creationId xmlns:a16="http://schemas.microsoft.com/office/drawing/2014/main" id="{753EF3CE-951C-4A2F-9A3D-DBEBC0E896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8902" b="2574"/>
          <a:stretch/>
        </p:blipFill>
        <p:spPr>
          <a:xfrm flipH="1">
            <a:off x="1" y="-3"/>
            <a:ext cx="12191998" cy="4901187"/>
          </a:xfrm>
          <a:prstGeom prst="rect">
            <a:avLst/>
          </a:prstGeom>
          <a:noFill/>
          <a:ln>
            <a:noFill/>
          </a:ln>
        </p:spPr>
      </p:pic>
      <p:grpSp>
        <p:nvGrpSpPr>
          <p:cNvPr id="9" name="Group 8">
            <a:extLst>
              <a:ext uri="{FF2B5EF4-FFF2-40B4-BE49-F238E27FC236}">
                <a16:creationId xmlns:a16="http://schemas.microsoft.com/office/drawing/2014/main" id="{7210D5D2-DE2E-4654-BC2F-94CFAD3F3491}"/>
              </a:ext>
            </a:extLst>
          </p:cNvPr>
          <p:cNvGrpSpPr/>
          <p:nvPr userDrawn="1"/>
        </p:nvGrpSpPr>
        <p:grpSpPr>
          <a:xfrm>
            <a:off x="-1" y="1965075"/>
            <a:ext cx="12192000" cy="4892925"/>
            <a:chOff x="-1" y="1965075"/>
            <a:chExt cx="12192000" cy="4892925"/>
          </a:xfrm>
        </p:grpSpPr>
        <p:sp>
          <p:nvSpPr>
            <p:cNvPr id="10" name="Freeform 9">
              <a:extLst>
                <a:ext uri="{FF2B5EF4-FFF2-40B4-BE49-F238E27FC236}">
                  <a16:creationId xmlns:a16="http://schemas.microsoft.com/office/drawing/2014/main" id="{B25E29E2-4781-47FA-A937-D685197A00E1}"/>
                </a:ext>
              </a:extLst>
            </p:cNvPr>
            <p:cNvSpPr/>
            <p:nvPr userDrawn="1"/>
          </p:nvSpPr>
          <p:spPr>
            <a:xfrm>
              <a:off x="-1" y="3312687"/>
              <a:ext cx="12192000" cy="3545313"/>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1" name="Picture 3" descr="C:\Users\ipihu\Desktop\logo.png">
              <a:extLst>
                <a:ext uri="{FF2B5EF4-FFF2-40B4-BE49-F238E27FC236}">
                  <a16:creationId xmlns:a16="http://schemas.microsoft.com/office/drawing/2014/main" id="{FBB53519-23E9-4E4F-8CAE-791A5AFB9B8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86800" y="1965075"/>
              <a:ext cx="2449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3" descr="C:\Users\ipihu\Desktop\logo.png">
            <a:extLst>
              <a:ext uri="{FF2B5EF4-FFF2-40B4-BE49-F238E27FC236}">
                <a16:creationId xmlns:a16="http://schemas.microsoft.com/office/drawing/2014/main" id="{87831F53-D2EE-4336-8BE6-BA8DA60CA92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86800" y="1966097"/>
            <a:ext cx="2449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A close up of a logo&#10;&#10;Description automatically generated">
            <a:extLst>
              <a:ext uri="{FF2B5EF4-FFF2-40B4-BE49-F238E27FC236}">
                <a16:creationId xmlns:a16="http://schemas.microsoft.com/office/drawing/2014/main" id="{379D5615-4823-4439-BE4B-102AB586F949}"/>
              </a:ext>
            </a:extLst>
          </p:cNvPr>
          <p:cNvPicPr>
            <a:picLocks noChangeAspect="1"/>
          </p:cNvPicPr>
          <p:nvPr userDrawn="1"/>
        </p:nvPicPr>
        <p:blipFill rotWithShape="1">
          <a:blip r:embed="rId4"/>
          <a:srcRect r="21373"/>
          <a:stretch/>
        </p:blipFill>
        <p:spPr>
          <a:xfrm>
            <a:off x="10128006" y="4812689"/>
            <a:ext cx="1650775" cy="836081"/>
          </a:xfrm>
          <a:prstGeom prst="rect">
            <a:avLst/>
          </a:prstGeom>
        </p:spPr>
      </p:pic>
      <p:pic>
        <p:nvPicPr>
          <p:cNvPr id="14" name="Picture 7" descr="A picture containing drawing, umbrella&#10;&#10;Description automatically generated">
            <a:extLst>
              <a:ext uri="{FF2B5EF4-FFF2-40B4-BE49-F238E27FC236}">
                <a16:creationId xmlns:a16="http://schemas.microsoft.com/office/drawing/2014/main" id="{48E0EC3D-8BFA-4C53-B287-716A975B7FAC}"/>
              </a:ext>
            </a:extLst>
          </p:cNvPr>
          <p:cNvPicPr>
            <a:picLocks noChangeAspect="1"/>
          </p:cNvPicPr>
          <p:nvPr userDrawn="1"/>
        </p:nvPicPr>
        <p:blipFill>
          <a:blip r:embed="rId5"/>
          <a:stretch>
            <a:fillRect/>
          </a:stretch>
        </p:blipFill>
        <p:spPr>
          <a:xfrm>
            <a:off x="10128006" y="5715572"/>
            <a:ext cx="1650775" cy="955508"/>
          </a:xfrm>
          <a:prstGeom prst="rect">
            <a:avLst/>
          </a:prstGeom>
        </p:spPr>
      </p:pic>
      <p:sp>
        <p:nvSpPr>
          <p:cNvPr id="5" name="TextBox 4"/>
          <p:cNvSpPr txBox="1">
            <a:spLocks noChangeArrowheads="1"/>
          </p:cNvSpPr>
          <p:nvPr userDrawn="1"/>
        </p:nvSpPr>
        <p:spPr bwMode="auto">
          <a:xfrm>
            <a:off x="0" y="-9921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defRPr/>
            </a:pPr>
            <a:endParaRPr lang="en-US" altLang="en-US"/>
          </a:p>
        </p:txBody>
      </p:sp>
      <p:sp>
        <p:nvSpPr>
          <p:cNvPr id="8" name="Text Placeholder 19"/>
          <p:cNvSpPr>
            <a:spLocks noGrp="1"/>
          </p:cNvSpPr>
          <p:nvPr>
            <p:ph type="body" sz="quarter" idx="11" hasCustomPrompt="1"/>
          </p:nvPr>
        </p:nvSpPr>
        <p:spPr>
          <a:xfrm>
            <a:off x="982403" y="4797922"/>
            <a:ext cx="10159444" cy="1638973"/>
          </a:xfrm>
          <a:prstGeom prst="rect">
            <a:avLst/>
          </a:prstGeo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200" b="1" cap="all" baseline="0">
                <a:solidFill>
                  <a:srgbClr val="332B60"/>
                </a:solidFill>
                <a:latin typeface="Verdana" charset="0"/>
              </a:defRPr>
            </a:lvl1pPr>
            <a:lvl2pPr marL="0" indent="0">
              <a:spcBef>
                <a:spcPts val="1000"/>
              </a:spcBef>
              <a:buFontTx/>
              <a:buNone/>
              <a:defRPr sz="1600" b="0">
                <a:solidFill>
                  <a:schemeClr val="accent2"/>
                </a:solidFill>
              </a:defRPr>
            </a:lvl2pPr>
          </a:lstStyle>
          <a:p>
            <a:r>
              <a:rPr lang="en-US" altLang="en-US" dirty="0"/>
              <a:t>TALLINN</a:t>
            </a:r>
            <a:r>
              <a:rPr lang="et-EE" altLang="en-US" dirty="0"/>
              <a:t>A</a:t>
            </a:r>
            <a:r>
              <a:rPr lang="en-US" altLang="en-US" dirty="0"/>
              <a:t> </a:t>
            </a:r>
            <a:r>
              <a:rPr lang="et-EE" altLang="en-US" dirty="0"/>
              <a:t>TEHNIKAÜLIKOOL</a:t>
            </a:r>
            <a:endParaRPr lang="en-US" altLang="en-US" dirty="0"/>
          </a:p>
          <a:p>
            <a:r>
              <a:rPr lang="en-US" altLang="en-US" sz="1700" b="0" cap="none" dirty="0" err="1">
                <a:solidFill>
                  <a:schemeClr val="accent2"/>
                </a:solidFill>
              </a:rPr>
              <a:t>Ehitajate</a:t>
            </a:r>
            <a:r>
              <a:rPr lang="en-US" altLang="en-US" sz="1700" b="0" cap="none" dirty="0">
                <a:solidFill>
                  <a:schemeClr val="accent2"/>
                </a:solidFill>
              </a:rPr>
              <a:t> </a:t>
            </a:r>
            <a:r>
              <a:rPr lang="et-EE" altLang="en-US" sz="1700" b="0" cap="none" dirty="0">
                <a:solidFill>
                  <a:schemeClr val="accent2"/>
                </a:solidFill>
              </a:rPr>
              <a:t>tee</a:t>
            </a:r>
            <a:r>
              <a:rPr lang="en-US" altLang="en-US" sz="1700" b="0" cap="none" dirty="0">
                <a:solidFill>
                  <a:schemeClr val="accent2"/>
                </a:solidFill>
              </a:rPr>
              <a:t> 5, 19086 Tallinn</a:t>
            </a:r>
            <a:r>
              <a:rPr lang="et-EE" altLang="en-US" sz="1700" b="0" cap="none" dirty="0">
                <a:solidFill>
                  <a:schemeClr val="accent2"/>
                </a:solidFill>
              </a:rPr>
              <a:t>, </a:t>
            </a:r>
          </a:p>
          <a:p>
            <a:r>
              <a:rPr lang="et-EE" altLang="en-US" sz="1700" b="0" cap="none" dirty="0">
                <a:solidFill>
                  <a:schemeClr val="accent2"/>
                </a:solidFill>
              </a:rPr>
              <a:t>Tel </a:t>
            </a:r>
            <a:r>
              <a:rPr lang="en-US" altLang="en-US" sz="1700" b="0" cap="none" dirty="0">
                <a:solidFill>
                  <a:schemeClr val="accent2"/>
                </a:solidFill>
              </a:rPr>
              <a:t>620 2002 (</a:t>
            </a:r>
            <a:r>
              <a:rPr lang="et-EE" altLang="en-US" sz="1700" b="0" cap="none" dirty="0">
                <a:solidFill>
                  <a:schemeClr val="accent2"/>
                </a:solidFill>
              </a:rPr>
              <a:t>E-R</a:t>
            </a:r>
            <a:r>
              <a:rPr lang="en-US" altLang="en-US" sz="1700" b="0" cap="none" dirty="0">
                <a:solidFill>
                  <a:schemeClr val="accent2"/>
                </a:solidFill>
              </a:rPr>
              <a:t> 8.30–</a:t>
            </a:r>
            <a:r>
              <a:rPr lang="et-EE" altLang="en-US" sz="1700" b="0" cap="none" dirty="0">
                <a:solidFill>
                  <a:schemeClr val="accent2"/>
                </a:solidFill>
              </a:rPr>
              <a:t>17</a:t>
            </a:r>
            <a:r>
              <a:rPr lang="en-US" altLang="en-US" sz="1700" b="0" cap="none" dirty="0">
                <a:solidFill>
                  <a:schemeClr val="accent2"/>
                </a:solidFill>
              </a:rPr>
              <a:t>.00</a:t>
            </a:r>
            <a:r>
              <a:rPr lang="et-EE" altLang="en-US" sz="1700" b="0" cap="none" dirty="0">
                <a:solidFill>
                  <a:schemeClr val="accent2"/>
                </a:solidFill>
              </a:rPr>
              <a:t>)</a:t>
            </a:r>
            <a:endParaRPr lang="en-US" altLang="en-US" sz="1700" cap="none" dirty="0">
              <a:solidFill>
                <a:schemeClr val="accent2"/>
              </a:solidFill>
            </a:endParaRPr>
          </a:p>
          <a:p>
            <a:r>
              <a:rPr lang="en-US" altLang="en-US" sz="1700" cap="none" dirty="0">
                <a:solidFill>
                  <a:schemeClr val="accent2"/>
                </a:solidFill>
                <a:latin typeface="Verdana" panose="020B0604030504040204" pitchFamily="34" charset="0"/>
              </a:rPr>
              <a:t>t</a:t>
            </a:r>
            <a:r>
              <a:rPr lang="et-EE" altLang="en-US" sz="1700" cap="none" dirty="0" err="1">
                <a:solidFill>
                  <a:schemeClr val="accent2"/>
                </a:solidFill>
                <a:latin typeface="Verdana" panose="020B0604030504040204" pitchFamily="34" charset="0"/>
              </a:rPr>
              <a:t>altech</a:t>
            </a:r>
            <a:r>
              <a:rPr lang="en-US" altLang="en-US" sz="1700" cap="none" dirty="0">
                <a:solidFill>
                  <a:schemeClr val="accent2"/>
                </a:solidFill>
                <a:latin typeface="Verdana" panose="020B0604030504040204" pitchFamily="34" charset="0"/>
              </a:rPr>
              <a:t>.</a:t>
            </a:r>
            <a:r>
              <a:rPr lang="en-US" altLang="en-US" sz="1700" cap="none" dirty="0" err="1">
                <a:solidFill>
                  <a:schemeClr val="accent2"/>
                </a:solidFill>
                <a:latin typeface="Verdana" panose="020B0604030504040204" pitchFamily="34" charset="0"/>
              </a:rPr>
              <a:t>ee</a:t>
            </a:r>
            <a:endParaRPr lang="en-US" altLang="en-US" sz="1700" cap="none" dirty="0">
              <a:solidFill>
                <a:schemeClr val="accent2"/>
              </a:solidFill>
            </a:endParaRPr>
          </a:p>
        </p:txBody>
      </p:sp>
    </p:spTree>
    <p:extLst>
      <p:ext uri="{BB962C8B-B14F-4D97-AF65-F5344CB8AC3E}">
        <p14:creationId xmlns:p14="http://schemas.microsoft.com/office/powerpoint/2010/main" val="1759451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avaslaid argin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43" t="21094" r="-1" b="21589"/>
          <a:stretch/>
        </p:blipFill>
        <p:spPr>
          <a:xfrm>
            <a:off x="-15499" y="-23247"/>
            <a:ext cx="12207498" cy="4940618"/>
          </a:xfrm>
          <a:prstGeom prst="rect">
            <a:avLst/>
          </a:prstGeom>
        </p:spPr>
      </p:pic>
      <p:grpSp>
        <p:nvGrpSpPr>
          <p:cNvPr id="9" name="Group 8"/>
          <p:cNvGrpSpPr/>
          <p:nvPr userDrawn="1"/>
        </p:nvGrpSpPr>
        <p:grpSpPr>
          <a:xfrm>
            <a:off x="-1" y="1965075"/>
            <a:ext cx="12192000" cy="4892925"/>
            <a:chOff x="-1" y="1965075"/>
            <a:chExt cx="12192000" cy="4892925"/>
          </a:xfrm>
        </p:grpSpPr>
        <p:sp>
          <p:nvSpPr>
            <p:cNvPr id="10" name="Freeform 9"/>
            <p:cNvSpPr/>
            <p:nvPr userDrawn="1"/>
          </p:nvSpPr>
          <p:spPr>
            <a:xfrm>
              <a:off x="-1" y="3312687"/>
              <a:ext cx="12192000" cy="3545313"/>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3" name="Picture 3" descr="C:\Users\ipihu\Desktop\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86800" y="1965075"/>
              <a:ext cx="2449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3" descr="C:\Users\ipihu\Desktop\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86800" y="1966097"/>
            <a:ext cx="2449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0" y="-9921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defRPr/>
            </a:pPr>
            <a:endParaRPr lang="en-US" altLang="en-US"/>
          </a:p>
        </p:txBody>
      </p:sp>
      <p:sp>
        <p:nvSpPr>
          <p:cNvPr id="11" name="Text Placeholder 17"/>
          <p:cNvSpPr>
            <a:spLocks noGrp="1"/>
          </p:cNvSpPr>
          <p:nvPr>
            <p:ph type="body" sz="quarter" idx="12" hasCustomPrompt="1"/>
          </p:nvPr>
        </p:nvSpPr>
        <p:spPr>
          <a:xfrm>
            <a:off x="942276" y="4472120"/>
            <a:ext cx="8892396" cy="852877"/>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200" b="1" i="0" cap="all" baseline="0">
                <a:solidFill>
                  <a:schemeClr val="accent3"/>
                </a:solidFill>
                <a:latin typeface="Verdana" charset="0"/>
              </a:defRPr>
            </a:lvl1pPr>
          </a:lstStyle>
          <a:p>
            <a:r>
              <a:rPr lang="et-EE" sz="3600" dirty="0"/>
              <a:t>Presentation </a:t>
            </a:r>
            <a:r>
              <a:rPr lang="et-EE" sz="3600" dirty="0" err="1"/>
              <a:t>title</a:t>
            </a:r>
            <a:endParaRPr lang="et-EE" sz="3600" dirty="0">
              <a:solidFill>
                <a:schemeClr val="accent1"/>
              </a:solidFill>
            </a:endParaRPr>
          </a:p>
        </p:txBody>
      </p:sp>
      <p:sp>
        <p:nvSpPr>
          <p:cNvPr id="12" name="Text Placeholder 19"/>
          <p:cNvSpPr>
            <a:spLocks noGrp="1"/>
          </p:cNvSpPr>
          <p:nvPr>
            <p:ph type="body" sz="quarter" idx="13" hasCustomPrompt="1"/>
          </p:nvPr>
        </p:nvSpPr>
        <p:spPr>
          <a:xfrm>
            <a:off x="964578" y="5791200"/>
            <a:ext cx="4738535" cy="782741"/>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000" baseline="0">
                <a:solidFill>
                  <a:srgbClr val="332B60"/>
                </a:solidFill>
                <a:latin typeface="Verdana" charset="0"/>
              </a:defRPr>
            </a:lvl1pPr>
          </a:lstStyle>
          <a:p>
            <a:pPr>
              <a:lnSpc>
                <a:spcPct val="100000"/>
              </a:lnSpc>
              <a:spcBef>
                <a:spcPts val="0"/>
              </a:spcBef>
            </a:pPr>
            <a:r>
              <a:rPr lang="et-EE" sz="1800" dirty="0" err="1"/>
              <a:t>Name</a:t>
            </a:r>
            <a:r>
              <a:rPr lang="et-EE" sz="1800" dirty="0"/>
              <a:t> </a:t>
            </a:r>
            <a:r>
              <a:rPr lang="et-EE" sz="1800" dirty="0" err="1"/>
              <a:t>Familyname</a:t>
            </a:r>
            <a:br>
              <a:rPr lang="et-EE" sz="1800" dirty="0"/>
            </a:br>
            <a:r>
              <a:rPr lang="et-EE" sz="1800" dirty="0" err="1"/>
              <a:t>Faculty</a:t>
            </a:r>
            <a:r>
              <a:rPr lang="et-EE" sz="1800" dirty="0"/>
              <a:t> / </a:t>
            </a:r>
            <a:r>
              <a:rPr lang="et-EE" sz="1800" dirty="0" err="1"/>
              <a:t>Insitute</a:t>
            </a:r>
            <a:r>
              <a:rPr lang="et-EE" sz="1800" dirty="0"/>
              <a:t> </a:t>
            </a:r>
          </a:p>
          <a:p>
            <a:pPr>
              <a:lnSpc>
                <a:spcPct val="100000"/>
              </a:lnSpc>
              <a:spcBef>
                <a:spcPts val="0"/>
              </a:spcBef>
            </a:pPr>
            <a:r>
              <a:rPr lang="en-US" sz="1800" dirty="0"/>
              <a:t>Tallinn</a:t>
            </a:r>
            <a:r>
              <a:rPr lang="et-EE" sz="1800" dirty="0"/>
              <a:t> </a:t>
            </a:r>
            <a:r>
              <a:rPr lang="et-EE" sz="1800" dirty="0" err="1"/>
              <a:t>University</a:t>
            </a:r>
            <a:r>
              <a:rPr lang="et-EE" sz="1800" dirty="0"/>
              <a:t> of </a:t>
            </a:r>
            <a:r>
              <a:rPr lang="et-EE" sz="1800" dirty="0" err="1"/>
              <a:t>Technology</a:t>
            </a:r>
            <a:endParaRPr lang="et-EE" sz="1800" dirty="0"/>
          </a:p>
        </p:txBody>
      </p:sp>
      <p:sp>
        <p:nvSpPr>
          <p:cNvPr id="16" name="Text Placeholder 17"/>
          <p:cNvSpPr>
            <a:spLocks noGrp="1"/>
          </p:cNvSpPr>
          <p:nvPr>
            <p:ph type="body" sz="quarter" idx="14" hasCustomPrompt="1"/>
          </p:nvPr>
        </p:nvSpPr>
        <p:spPr>
          <a:xfrm>
            <a:off x="942276" y="4961733"/>
            <a:ext cx="8892396" cy="481427"/>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200" b="1" i="0" cap="all" baseline="0">
                <a:solidFill>
                  <a:schemeClr val="accent3"/>
                </a:solidFill>
                <a:latin typeface="Verdana" charset="0"/>
              </a:defRPr>
            </a:lvl1pPr>
          </a:lstStyle>
          <a:p>
            <a:r>
              <a:rPr lang="et-EE" sz="3600" dirty="0">
                <a:solidFill>
                  <a:schemeClr val="accent1"/>
                </a:solidFill>
              </a:rPr>
              <a:t>On </a:t>
            </a:r>
            <a:r>
              <a:rPr lang="et-EE" sz="3600" dirty="0" err="1">
                <a:solidFill>
                  <a:schemeClr val="accent1"/>
                </a:solidFill>
              </a:rPr>
              <a:t>two</a:t>
            </a:r>
            <a:r>
              <a:rPr lang="et-EE" sz="3600" dirty="0">
                <a:solidFill>
                  <a:schemeClr val="accent1"/>
                </a:solidFill>
              </a:rPr>
              <a:t> </a:t>
            </a:r>
            <a:r>
              <a:rPr lang="et-EE" sz="3600" dirty="0" err="1">
                <a:solidFill>
                  <a:schemeClr val="accent1"/>
                </a:solidFill>
              </a:rPr>
              <a:t>rows</a:t>
            </a:r>
            <a:r>
              <a:rPr lang="et-EE" sz="3600" dirty="0">
                <a:solidFill>
                  <a:schemeClr val="accent1"/>
                </a:solidFill>
              </a:rPr>
              <a:t> </a:t>
            </a:r>
            <a:r>
              <a:rPr lang="et-EE" sz="3600" dirty="0" err="1">
                <a:solidFill>
                  <a:schemeClr val="accent1"/>
                </a:solidFill>
              </a:rPr>
              <a:t>if</a:t>
            </a:r>
            <a:r>
              <a:rPr lang="et-EE" sz="3600" dirty="0">
                <a:solidFill>
                  <a:schemeClr val="accent1"/>
                </a:solidFill>
              </a:rPr>
              <a:t> </a:t>
            </a:r>
            <a:r>
              <a:rPr lang="et-EE" sz="3600" dirty="0" err="1">
                <a:solidFill>
                  <a:schemeClr val="accent1"/>
                </a:solidFill>
              </a:rPr>
              <a:t>necessary</a:t>
            </a:r>
            <a:endParaRPr lang="et-EE" sz="3600" dirty="0">
              <a:solidFill>
                <a:schemeClr val="accent1"/>
              </a:solidFill>
            </a:endParaRPr>
          </a:p>
        </p:txBody>
      </p:sp>
      <p:sp>
        <p:nvSpPr>
          <p:cNvPr id="5" name="Date Placeholder 4">
            <a:extLst>
              <a:ext uri="{FF2B5EF4-FFF2-40B4-BE49-F238E27FC236}">
                <a16:creationId xmlns:a16="http://schemas.microsoft.com/office/drawing/2014/main" id="{E02623AA-F127-438E-83EA-5A4B108798AD}"/>
              </a:ext>
            </a:extLst>
          </p:cNvPr>
          <p:cNvSpPr>
            <a:spLocks noGrp="1"/>
          </p:cNvSpPr>
          <p:nvPr>
            <p:ph type="dt" sz="half" idx="15"/>
          </p:nvPr>
        </p:nvSpPr>
        <p:spPr>
          <a:xfrm>
            <a:off x="9775767" y="6208816"/>
            <a:ext cx="1916097" cy="365125"/>
          </a:xfrm>
        </p:spPr>
        <p:txBody>
          <a:bodyPr/>
          <a:lstStyle>
            <a:lvl1pPr>
              <a:defRPr sz="2200">
                <a:solidFill>
                  <a:schemeClr val="tx2"/>
                </a:solidFill>
                <a:latin typeface="+mn-lt"/>
              </a:defRPr>
            </a:lvl1pPr>
          </a:lstStyle>
          <a:p>
            <a:fld id="{753892C2-EB78-4D5A-B775-B61492AB87AF}" type="datetime1">
              <a:rPr lang="et-EE" smtClean="0"/>
              <a:t>22.03.2022</a:t>
            </a:fld>
            <a:endParaRPr lang="et-EE" dirty="0"/>
          </a:p>
        </p:txBody>
      </p:sp>
    </p:spTree>
    <p:extLst>
      <p:ext uri="{BB962C8B-B14F-4D97-AF65-F5344CB8AC3E}">
        <p14:creationId xmlns:p14="http://schemas.microsoft.com/office/powerpoint/2010/main" val="3748423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vaslaid argin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43" t="21094" r="-1" b="21589"/>
          <a:stretch/>
        </p:blipFill>
        <p:spPr>
          <a:xfrm>
            <a:off x="-15499" y="-23247"/>
            <a:ext cx="12207498" cy="4940618"/>
          </a:xfrm>
          <a:prstGeom prst="rect">
            <a:avLst/>
          </a:prstGeom>
        </p:spPr>
      </p:pic>
      <p:grpSp>
        <p:nvGrpSpPr>
          <p:cNvPr id="9" name="Group 8"/>
          <p:cNvGrpSpPr/>
          <p:nvPr userDrawn="1"/>
        </p:nvGrpSpPr>
        <p:grpSpPr>
          <a:xfrm>
            <a:off x="-1" y="1965075"/>
            <a:ext cx="12192000" cy="4892925"/>
            <a:chOff x="-1" y="1965075"/>
            <a:chExt cx="12192000" cy="4892925"/>
          </a:xfrm>
        </p:grpSpPr>
        <p:sp>
          <p:nvSpPr>
            <p:cNvPr id="10" name="Freeform 9"/>
            <p:cNvSpPr/>
            <p:nvPr userDrawn="1"/>
          </p:nvSpPr>
          <p:spPr>
            <a:xfrm>
              <a:off x="-1" y="3312687"/>
              <a:ext cx="12192000" cy="3545313"/>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3" name="Picture 3" descr="C:\Users\ipihu\Desktop\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86800" y="1965075"/>
              <a:ext cx="2449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3" descr="C:\Users\ipihu\Desktop\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86800" y="1966097"/>
            <a:ext cx="2449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0" y="-9921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defRPr/>
            </a:pPr>
            <a:endParaRPr lang="en-US" altLang="en-US"/>
          </a:p>
        </p:txBody>
      </p:sp>
      <p:sp>
        <p:nvSpPr>
          <p:cNvPr id="11" name="Text Placeholder 17"/>
          <p:cNvSpPr>
            <a:spLocks noGrp="1"/>
          </p:cNvSpPr>
          <p:nvPr>
            <p:ph type="body" sz="quarter" idx="12" hasCustomPrompt="1"/>
          </p:nvPr>
        </p:nvSpPr>
        <p:spPr>
          <a:xfrm>
            <a:off x="942276" y="4472120"/>
            <a:ext cx="8892396" cy="852877"/>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200" b="1" i="0" cap="all" baseline="0">
                <a:solidFill>
                  <a:schemeClr val="accent3"/>
                </a:solidFill>
                <a:latin typeface="Verdana" charset="0"/>
              </a:defRPr>
            </a:lvl1pPr>
          </a:lstStyle>
          <a:p>
            <a:r>
              <a:rPr lang="et-EE" sz="3600" dirty="0"/>
              <a:t>Presentation </a:t>
            </a:r>
            <a:r>
              <a:rPr lang="et-EE" sz="3600" dirty="0" err="1"/>
              <a:t>title</a:t>
            </a:r>
            <a:endParaRPr lang="et-EE" sz="3600" dirty="0">
              <a:solidFill>
                <a:schemeClr val="accent1"/>
              </a:solidFill>
            </a:endParaRPr>
          </a:p>
        </p:txBody>
      </p:sp>
      <p:sp>
        <p:nvSpPr>
          <p:cNvPr id="12" name="Text Placeholder 19"/>
          <p:cNvSpPr>
            <a:spLocks noGrp="1"/>
          </p:cNvSpPr>
          <p:nvPr>
            <p:ph type="body" sz="quarter" idx="13" hasCustomPrompt="1"/>
          </p:nvPr>
        </p:nvSpPr>
        <p:spPr>
          <a:xfrm>
            <a:off x="964578" y="5791200"/>
            <a:ext cx="4738535" cy="782741"/>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000" baseline="0">
                <a:solidFill>
                  <a:srgbClr val="332B60"/>
                </a:solidFill>
                <a:latin typeface="Verdana" charset="0"/>
              </a:defRPr>
            </a:lvl1pPr>
          </a:lstStyle>
          <a:p>
            <a:pPr>
              <a:lnSpc>
                <a:spcPct val="100000"/>
              </a:lnSpc>
              <a:spcBef>
                <a:spcPts val="0"/>
              </a:spcBef>
            </a:pPr>
            <a:r>
              <a:rPr lang="et-EE" sz="1800" dirty="0" err="1"/>
              <a:t>Name</a:t>
            </a:r>
            <a:r>
              <a:rPr lang="et-EE" sz="1800" dirty="0"/>
              <a:t> </a:t>
            </a:r>
            <a:r>
              <a:rPr lang="et-EE" sz="1800" dirty="0" err="1"/>
              <a:t>Familyname</a:t>
            </a:r>
            <a:br>
              <a:rPr lang="et-EE" sz="1800" dirty="0"/>
            </a:br>
            <a:r>
              <a:rPr lang="et-EE" sz="1800" dirty="0" err="1"/>
              <a:t>Faculty</a:t>
            </a:r>
            <a:r>
              <a:rPr lang="et-EE" sz="1800" dirty="0"/>
              <a:t> / </a:t>
            </a:r>
            <a:r>
              <a:rPr lang="et-EE" sz="1800" dirty="0" err="1"/>
              <a:t>Insitute</a:t>
            </a:r>
            <a:r>
              <a:rPr lang="et-EE" sz="1800" dirty="0"/>
              <a:t> </a:t>
            </a:r>
          </a:p>
          <a:p>
            <a:pPr>
              <a:lnSpc>
                <a:spcPct val="100000"/>
              </a:lnSpc>
              <a:spcBef>
                <a:spcPts val="0"/>
              </a:spcBef>
            </a:pPr>
            <a:r>
              <a:rPr lang="en-US" sz="1800" dirty="0"/>
              <a:t>Tallinn</a:t>
            </a:r>
            <a:r>
              <a:rPr lang="et-EE" sz="1800" dirty="0"/>
              <a:t> </a:t>
            </a:r>
            <a:r>
              <a:rPr lang="et-EE" sz="1800" dirty="0" err="1"/>
              <a:t>University</a:t>
            </a:r>
            <a:r>
              <a:rPr lang="et-EE" sz="1800" dirty="0"/>
              <a:t> of </a:t>
            </a:r>
            <a:r>
              <a:rPr lang="et-EE" sz="1800" dirty="0" err="1"/>
              <a:t>Technology</a:t>
            </a:r>
            <a:endParaRPr lang="et-EE" sz="1800" dirty="0"/>
          </a:p>
        </p:txBody>
      </p:sp>
      <p:sp>
        <p:nvSpPr>
          <p:cNvPr id="16" name="Text Placeholder 17"/>
          <p:cNvSpPr>
            <a:spLocks noGrp="1"/>
          </p:cNvSpPr>
          <p:nvPr>
            <p:ph type="body" sz="quarter" idx="14" hasCustomPrompt="1"/>
          </p:nvPr>
        </p:nvSpPr>
        <p:spPr>
          <a:xfrm>
            <a:off x="942276" y="4961733"/>
            <a:ext cx="8892396" cy="481427"/>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200" b="1" i="0" cap="all" baseline="0">
                <a:solidFill>
                  <a:schemeClr val="accent3"/>
                </a:solidFill>
                <a:latin typeface="Verdana" charset="0"/>
              </a:defRPr>
            </a:lvl1pPr>
          </a:lstStyle>
          <a:p>
            <a:r>
              <a:rPr lang="et-EE" sz="3600" dirty="0">
                <a:solidFill>
                  <a:schemeClr val="accent1"/>
                </a:solidFill>
              </a:rPr>
              <a:t>On </a:t>
            </a:r>
            <a:r>
              <a:rPr lang="et-EE" sz="3600" dirty="0" err="1">
                <a:solidFill>
                  <a:schemeClr val="accent1"/>
                </a:solidFill>
              </a:rPr>
              <a:t>two</a:t>
            </a:r>
            <a:r>
              <a:rPr lang="et-EE" sz="3600" dirty="0">
                <a:solidFill>
                  <a:schemeClr val="accent1"/>
                </a:solidFill>
              </a:rPr>
              <a:t> </a:t>
            </a:r>
            <a:r>
              <a:rPr lang="et-EE" sz="3600" dirty="0" err="1">
                <a:solidFill>
                  <a:schemeClr val="accent1"/>
                </a:solidFill>
              </a:rPr>
              <a:t>rows</a:t>
            </a:r>
            <a:r>
              <a:rPr lang="et-EE" sz="3600" dirty="0">
                <a:solidFill>
                  <a:schemeClr val="accent1"/>
                </a:solidFill>
              </a:rPr>
              <a:t> </a:t>
            </a:r>
            <a:r>
              <a:rPr lang="et-EE" sz="3600" dirty="0" err="1">
                <a:solidFill>
                  <a:schemeClr val="accent1"/>
                </a:solidFill>
              </a:rPr>
              <a:t>if</a:t>
            </a:r>
            <a:r>
              <a:rPr lang="et-EE" sz="3600" dirty="0">
                <a:solidFill>
                  <a:schemeClr val="accent1"/>
                </a:solidFill>
              </a:rPr>
              <a:t> </a:t>
            </a:r>
            <a:r>
              <a:rPr lang="et-EE" sz="3600" dirty="0" err="1">
                <a:solidFill>
                  <a:schemeClr val="accent1"/>
                </a:solidFill>
              </a:rPr>
              <a:t>necessary</a:t>
            </a:r>
            <a:endParaRPr lang="et-EE" sz="3600" dirty="0">
              <a:solidFill>
                <a:schemeClr val="accent1"/>
              </a:solidFill>
            </a:endParaRPr>
          </a:p>
        </p:txBody>
      </p:sp>
      <p:sp>
        <p:nvSpPr>
          <p:cNvPr id="5" name="Date Placeholder 4">
            <a:extLst>
              <a:ext uri="{FF2B5EF4-FFF2-40B4-BE49-F238E27FC236}">
                <a16:creationId xmlns:a16="http://schemas.microsoft.com/office/drawing/2014/main" id="{E02623AA-F127-438E-83EA-5A4B108798AD}"/>
              </a:ext>
            </a:extLst>
          </p:cNvPr>
          <p:cNvSpPr>
            <a:spLocks noGrp="1"/>
          </p:cNvSpPr>
          <p:nvPr>
            <p:ph type="dt" sz="half" idx="15"/>
          </p:nvPr>
        </p:nvSpPr>
        <p:spPr>
          <a:xfrm>
            <a:off x="9775767" y="6208816"/>
            <a:ext cx="1916097" cy="365125"/>
          </a:xfrm>
        </p:spPr>
        <p:txBody>
          <a:bodyPr/>
          <a:lstStyle>
            <a:lvl1pPr>
              <a:defRPr sz="2200">
                <a:solidFill>
                  <a:schemeClr val="tx2"/>
                </a:solidFill>
                <a:latin typeface="+mn-lt"/>
              </a:defRPr>
            </a:lvl1pPr>
          </a:lstStyle>
          <a:p>
            <a:fld id="{753892C2-EB78-4D5A-B775-B61492AB87AF}" type="datetime1">
              <a:rPr lang="et-EE" smtClean="0"/>
              <a:t>22.03.2022</a:t>
            </a:fld>
            <a:endParaRPr lang="et-EE" dirty="0"/>
          </a:p>
        </p:txBody>
      </p:sp>
    </p:spTree>
    <p:extLst>
      <p:ext uri="{BB962C8B-B14F-4D97-AF65-F5344CB8AC3E}">
        <p14:creationId xmlns:p14="http://schemas.microsoft.com/office/powerpoint/2010/main" val="603069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479424" y="549275"/>
            <a:ext cx="10494517" cy="81088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n-US" dirty="0"/>
              <a:t>Presentation title on </a:t>
            </a:r>
          </a:p>
          <a:p>
            <a:pPr lvl="0"/>
            <a:r>
              <a:rPr lang="en-US" dirty="0"/>
              <a:t>two lines if necessary</a:t>
            </a:r>
          </a:p>
        </p:txBody>
      </p:sp>
      <p:sp>
        <p:nvSpPr>
          <p:cNvPr id="21" name="Text Placeholder 11"/>
          <p:cNvSpPr>
            <a:spLocks noGrp="1"/>
          </p:cNvSpPr>
          <p:nvPr>
            <p:ph type="body" sz="quarter" idx="14" hasCustomPrompt="1"/>
          </p:nvPr>
        </p:nvSpPr>
        <p:spPr>
          <a:xfrm>
            <a:off x="2171700" y="1628776"/>
            <a:ext cx="8802242" cy="4140200"/>
          </a:xfrm>
          <a:prstGeom prst="rect">
            <a:avLst/>
          </a:prstGeom>
        </p:spPr>
        <p:txBody>
          <a:bodyPr lIns="0" tIns="0" rIns="0" bIns="0"/>
          <a:lstStyle>
            <a:lvl1pPr marL="28575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lang="en-US" altLang="en-US" sz="1800" smtClean="0">
                <a:solidFill>
                  <a:srgbClr val="332B60"/>
                </a:solidFill>
              </a:defRPr>
            </a:lvl1pPr>
            <a:lvl2pPr marL="742950" indent="-285750">
              <a:buClr>
                <a:srgbClr val="E4067E"/>
              </a:buClr>
              <a:buFont typeface="Wingdings" panose="05000000000000000000" pitchFamily="2" charset="2"/>
              <a:buChar char="§"/>
              <a:defRPr sz="1800">
                <a:solidFill>
                  <a:srgbClr val="332B60"/>
                </a:solidFill>
              </a:defRPr>
            </a:lvl2pPr>
            <a:lvl3pPr marL="120015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3pPr>
            <a:lvl4pPr marL="1657350" indent="-285750">
              <a:buFont typeface="Wingdings" panose="05000000000000000000" pitchFamily="2" charset="2"/>
              <a:buChar char="§"/>
              <a:defRPr sz="1800">
                <a:solidFill>
                  <a:srgbClr val="332B60"/>
                </a:solidFill>
              </a:defRPr>
            </a:lvl4pPr>
            <a:lvl5pPr marL="20574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6pPr>
            <a:lvl7pPr>
              <a:defRPr sz="1800">
                <a:solidFill>
                  <a:srgbClr val="332B60"/>
                </a:solidFill>
              </a:defRPr>
            </a:lvl7pPr>
          </a:lstStyle>
          <a:p>
            <a:pPr>
              <a:buClr>
                <a:srgbClr val="E4067E"/>
              </a:buClr>
            </a:pPr>
            <a:r>
              <a:rPr lang="en-US" altLang="en-US" sz="1800" dirty="0">
                <a:solidFill>
                  <a:srgbClr val="332B60"/>
                </a:solidFill>
                <a:latin typeface="+mn-lt"/>
              </a:rPr>
              <a:t>Vivamus </a:t>
            </a:r>
            <a:r>
              <a:rPr lang="en-US" altLang="en-US" sz="1800" dirty="0" err="1">
                <a:solidFill>
                  <a:srgbClr val="332B60"/>
                </a:solidFill>
                <a:latin typeface="+mn-lt"/>
              </a:rPr>
              <a:t>hendrerit</a:t>
            </a:r>
            <a:r>
              <a:rPr lang="en-US" altLang="en-US" sz="1800" dirty="0">
                <a:solidFill>
                  <a:srgbClr val="332B60"/>
                </a:solidFill>
                <a:latin typeface="+mn-lt"/>
              </a:rPr>
              <a:t>. </a:t>
            </a:r>
            <a:r>
              <a:rPr lang="en-US" altLang="en-US" sz="1800" dirty="0" err="1">
                <a:solidFill>
                  <a:srgbClr val="332B60"/>
                </a:solidFill>
                <a:latin typeface="+mn-lt"/>
              </a:rPr>
              <a:t>Proin</a:t>
            </a:r>
            <a:r>
              <a:rPr lang="en-US" altLang="en-US" sz="1800" dirty="0">
                <a:solidFill>
                  <a:srgbClr val="332B60"/>
                </a:solidFill>
                <a:latin typeface="+mn-lt"/>
              </a:rPr>
              <a:t> </a:t>
            </a:r>
            <a:r>
              <a:rPr lang="en-US" altLang="en-US" sz="1800" dirty="0" err="1">
                <a:solidFill>
                  <a:srgbClr val="332B60"/>
                </a:solidFill>
                <a:latin typeface="+mn-lt"/>
              </a:rPr>
              <a:t>dapibus</a:t>
            </a:r>
            <a:r>
              <a:rPr lang="en-US" altLang="en-US" sz="1800" dirty="0">
                <a:solidFill>
                  <a:srgbClr val="332B60"/>
                </a:solidFill>
                <a:latin typeface="+mn-lt"/>
              </a:rPr>
              <a:t>. </a:t>
            </a:r>
            <a:r>
              <a:rPr lang="en-US" altLang="en-US" sz="1800" dirty="0" err="1">
                <a:solidFill>
                  <a:srgbClr val="332B60"/>
                </a:solidFill>
                <a:latin typeface="+mn-lt"/>
              </a:rPr>
              <a:t>Praesent</a:t>
            </a:r>
            <a:r>
              <a:rPr lang="en-US" altLang="en-US" sz="1800" dirty="0">
                <a:solidFill>
                  <a:srgbClr val="332B60"/>
                </a:solidFill>
                <a:latin typeface="+mn-lt"/>
              </a:rPr>
              <a:t> </a:t>
            </a:r>
            <a:r>
              <a:rPr lang="en-US" altLang="en-US" sz="1800" dirty="0" err="1">
                <a:solidFill>
                  <a:srgbClr val="332B60"/>
                </a:solidFill>
                <a:latin typeface="+mn-lt"/>
              </a:rPr>
              <a:t>ultrice</a:t>
            </a:r>
            <a:r>
              <a:rPr lang="en-US" altLang="en-US" sz="1800" dirty="0">
                <a:solidFill>
                  <a:srgbClr val="332B60"/>
                </a:solidFill>
                <a:latin typeface="+mn-lt"/>
              </a:rPr>
              <a:t> </a:t>
            </a:r>
            <a:r>
              <a:rPr lang="en-US" altLang="en-US" sz="1800" dirty="0" err="1">
                <a:solidFill>
                  <a:srgbClr val="332B60"/>
                </a:solidFill>
                <a:latin typeface="+mn-lt"/>
              </a:rPr>
              <a:t>ces</a:t>
            </a:r>
            <a:r>
              <a:rPr lang="en-US" altLang="en-US" sz="1800" dirty="0">
                <a:solidFill>
                  <a:srgbClr val="332B60"/>
                </a:solidFill>
                <a:latin typeface="+mn-lt"/>
              </a:rPr>
              <a:t> </a:t>
            </a:r>
            <a:r>
              <a:rPr lang="en-US" altLang="en-US" sz="1800" dirty="0" err="1">
                <a:solidFill>
                  <a:srgbClr val="332B60"/>
                </a:solidFill>
                <a:latin typeface="+mn-lt"/>
              </a:rPr>
              <a:t>nulla</a:t>
            </a:r>
            <a:r>
              <a:rPr lang="en-US" altLang="en-US" sz="1800" dirty="0">
                <a:solidFill>
                  <a:srgbClr val="332B60"/>
                </a:solidFill>
                <a:latin typeface="+mn-lt"/>
              </a:rPr>
              <a:t> sit </a:t>
            </a:r>
            <a:r>
              <a:rPr lang="en-US" altLang="en-US" sz="1800" dirty="0" err="1">
                <a:solidFill>
                  <a:srgbClr val="332B60"/>
                </a:solidFill>
                <a:latin typeface="+mn-lt"/>
              </a:rPr>
              <a:t>amet</a:t>
            </a:r>
            <a:r>
              <a:rPr lang="en-US" altLang="en-US" sz="1800" dirty="0">
                <a:solidFill>
                  <a:srgbClr val="332B60"/>
                </a:solidFill>
                <a:latin typeface="+mn-lt"/>
              </a:rPr>
              <a:t> lacus.</a:t>
            </a:r>
          </a:p>
          <a:p>
            <a:pPr lvl="1">
              <a:buClr>
                <a:srgbClr val="E4067E"/>
              </a:buClr>
              <a:buFont typeface="Wingdings" panose="05000000000000000000" pitchFamily="2" charset="2"/>
              <a:buChar char="§"/>
            </a:pPr>
            <a:r>
              <a:rPr lang="en-US" altLang="en-US" sz="1800" dirty="0" err="1">
                <a:solidFill>
                  <a:srgbClr val="332B60"/>
                </a:solidFill>
              </a:rPr>
              <a:t>Ut</a:t>
            </a:r>
            <a:r>
              <a:rPr lang="en-US" altLang="en-US" sz="1800" dirty="0">
                <a:solidFill>
                  <a:srgbClr val="332B60"/>
                </a:solidFill>
              </a:rPr>
              <a:t> vitae </a:t>
            </a:r>
            <a:r>
              <a:rPr lang="en-US" altLang="en-US" sz="1800" dirty="0" err="1">
                <a:solidFill>
                  <a:srgbClr val="332B60"/>
                </a:solidFill>
              </a:rPr>
              <a:t>nunc</a:t>
            </a:r>
            <a:r>
              <a:rPr lang="en-US" altLang="en-US" sz="1800" dirty="0">
                <a:solidFill>
                  <a:srgbClr val="332B60"/>
                </a:solidFill>
              </a:rPr>
              <a:t> non </a:t>
            </a:r>
            <a:r>
              <a:rPr lang="en-US" altLang="en-US" sz="1800" dirty="0" err="1">
                <a:solidFill>
                  <a:srgbClr val="332B60"/>
                </a:solidFill>
              </a:rPr>
              <a:t>pede</a:t>
            </a:r>
            <a:r>
              <a:rPr lang="en-US" altLang="en-US" sz="1800" dirty="0">
                <a:solidFill>
                  <a:srgbClr val="332B60"/>
                </a:solidFill>
              </a:rPr>
              <a:t> </a:t>
            </a:r>
            <a:r>
              <a:rPr lang="en-US" altLang="en-US" sz="1800" dirty="0" err="1">
                <a:solidFill>
                  <a:srgbClr val="332B60"/>
                </a:solidFill>
              </a:rPr>
              <a:t>tristique</a:t>
            </a:r>
            <a:r>
              <a:rPr lang="en-US" altLang="en-US" sz="1800" dirty="0">
                <a:solidFill>
                  <a:srgbClr val="332B60"/>
                </a:solidFill>
              </a:rPr>
              <a:t> </a:t>
            </a:r>
            <a:r>
              <a:rPr lang="en-US" altLang="en-US" sz="1800" dirty="0" err="1">
                <a:solidFill>
                  <a:srgbClr val="332B60"/>
                </a:solidFill>
              </a:rPr>
              <a:t>sagittis</a:t>
            </a:r>
            <a:r>
              <a:rPr lang="en-US" altLang="en-US" sz="1800" dirty="0">
                <a:solidFill>
                  <a:srgbClr val="332B60"/>
                </a:solidFill>
              </a:rPr>
              <a:t>. </a:t>
            </a:r>
            <a:r>
              <a:rPr lang="en-US" altLang="en-US" sz="1800" dirty="0" err="1">
                <a:solidFill>
                  <a:srgbClr val="332B60"/>
                </a:solidFill>
              </a:rPr>
              <a:t>Aliquam</a:t>
            </a:r>
            <a:r>
              <a:rPr lang="en-US" altLang="en-US" sz="1800" dirty="0">
                <a:solidFill>
                  <a:srgbClr val="332B60"/>
                </a:solidFill>
              </a:rPr>
              <a:t> </a:t>
            </a:r>
            <a:r>
              <a:rPr lang="en-US" altLang="en-US" sz="1800" dirty="0" err="1">
                <a:solidFill>
                  <a:srgbClr val="332B60"/>
                </a:solidFill>
              </a:rPr>
              <a:t>imperdiet</a:t>
            </a:r>
            <a:r>
              <a:rPr lang="en-US" altLang="en-US" sz="1800" dirty="0">
                <a:solidFill>
                  <a:srgbClr val="332B60"/>
                </a:solidFill>
              </a:rPr>
              <a:t> </a:t>
            </a:r>
            <a:r>
              <a:rPr lang="en-US" altLang="en-US" sz="1800" dirty="0" err="1">
                <a:solidFill>
                  <a:srgbClr val="332B60"/>
                </a:solidFill>
              </a:rPr>
              <a:t>elit</a:t>
            </a:r>
            <a:r>
              <a:rPr lang="en-US" altLang="en-US" sz="1800" dirty="0">
                <a:solidFill>
                  <a:srgbClr val="332B60"/>
                </a:solidFill>
              </a:rPr>
              <a:t> </a:t>
            </a:r>
            <a:r>
              <a:rPr lang="en-US" altLang="en-US" sz="1800" dirty="0" err="1">
                <a:solidFill>
                  <a:srgbClr val="332B60"/>
                </a:solidFill>
              </a:rPr>
              <a:t>vel</a:t>
            </a:r>
            <a:r>
              <a:rPr lang="en-US" altLang="en-US" sz="1800" dirty="0">
                <a:solidFill>
                  <a:srgbClr val="332B60"/>
                </a:solidFill>
              </a:rPr>
              <a:t> </a:t>
            </a:r>
            <a:r>
              <a:rPr lang="en-US" altLang="en-US" sz="1800" dirty="0" err="1">
                <a:solidFill>
                  <a:srgbClr val="332B60"/>
                </a:solidFill>
              </a:rPr>
              <a:t>justo</a:t>
            </a:r>
            <a:r>
              <a:rPr lang="en-US" altLang="en-US" sz="1800" dirty="0">
                <a:solidFill>
                  <a:srgbClr val="332B60"/>
                </a:solidFill>
              </a:rPr>
              <a:t>. </a:t>
            </a:r>
          </a:p>
          <a:p>
            <a:pPr lvl="2">
              <a:buClr>
                <a:srgbClr val="E4067E"/>
              </a:buClr>
              <a:buFont typeface="Wingdings" panose="05000000000000000000" pitchFamily="2" charset="2"/>
              <a:buChar char="§"/>
            </a:pPr>
            <a:r>
              <a:rPr lang="en-US" altLang="en-US" sz="1800" dirty="0" err="1">
                <a:solidFill>
                  <a:srgbClr val="332B60"/>
                </a:solidFill>
              </a:rPr>
              <a:t>Quisque</a:t>
            </a:r>
            <a:r>
              <a:rPr lang="en-US" altLang="en-US" sz="1800" dirty="0">
                <a:solidFill>
                  <a:srgbClr val="332B60"/>
                </a:solidFill>
              </a:rPr>
              <a:t> </a:t>
            </a:r>
            <a:r>
              <a:rPr lang="en-US" altLang="en-US" sz="1800" dirty="0" err="1">
                <a:solidFill>
                  <a:srgbClr val="332B60"/>
                </a:solidFill>
              </a:rPr>
              <a:t>porttitor</a:t>
            </a:r>
            <a:r>
              <a:rPr lang="en-US" altLang="en-US" sz="1800" dirty="0">
                <a:solidFill>
                  <a:srgbClr val="332B60"/>
                </a:solidFill>
              </a:rPr>
              <a:t> </a:t>
            </a:r>
            <a:r>
              <a:rPr lang="en-US" altLang="en-US" sz="1800" dirty="0" err="1">
                <a:solidFill>
                  <a:srgbClr val="332B60"/>
                </a:solidFill>
              </a:rPr>
              <a:t>imperiandiet</a:t>
            </a:r>
            <a:r>
              <a:rPr lang="en-US" altLang="en-US" sz="1800" dirty="0">
                <a:solidFill>
                  <a:srgbClr val="332B60"/>
                </a:solidFill>
              </a:rPr>
              <a:t> qua.</a:t>
            </a:r>
          </a:p>
          <a:p>
            <a:pPr lvl="3">
              <a:buClr>
                <a:srgbClr val="E4067E"/>
              </a:buClr>
              <a:buFont typeface="Wingdings" panose="05000000000000000000" pitchFamily="2" charset="2"/>
              <a:buChar char="§"/>
            </a:pP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p>
          <a:p>
            <a:pPr lvl="4">
              <a:buClr>
                <a:srgbClr val="E4067E"/>
              </a:buClr>
              <a:buFont typeface="Wingdings" panose="05000000000000000000" pitchFamily="2" charset="2"/>
              <a:buChar char="§"/>
            </a:pPr>
            <a:r>
              <a:rPr lang="et-EE" altLang="en-US" dirty="0">
                <a:solidFill>
                  <a:srgbClr val="332B60"/>
                </a:solidFill>
              </a:rPr>
              <a:t> </a:t>
            </a: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p>
          <a:p>
            <a:pPr lvl="5">
              <a:buClr>
                <a:srgbClr val="E4067E"/>
              </a:buClr>
              <a:buFont typeface="Wingdings" panose="05000000000000000000" pitchFamily="2" charset="2"/>
              <a:buChar char="§"/>
            </a:pP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endParaRPr lang="en-US" altLang="en-US" dirty="0">
              <a:solidFill>
                <a:srgbClr val="332B60"/>
              </a:solidFill>
            </a:endParaRPr>
          </a:p>
          <a:p>
            <a:pPr>
              <a:buClr>
                <a:srgbClr val="E4067E"/>
              </a:buClr>
            </a:pPr>
            <a:r>
              <a:rPr lang="et-EE" altLang="en-US" sz="1800" dirty="0">
                <a:solidFill>
                  <a:srgbClr val="332B60"/>
                </a:solidFill>
                <a:latin typeface="+mn-lt"/>
              </a:rPr>
              <a:t>B</a:t>
            </a:r>
            <a:r>
              <a:rPr lang="en-US" altLang="en-US" sz="1800" dirty="0" err="1">
                <a:solidFill>
                  <a:srgbClr val="332B60"/>
                </a:solidFill>
                <a:latin typeface="+mn-lt"/>
              </a:rPr>
              <a:t>ibendum</a:t>
            </a:r>
            <a:r>
              <a:rPr lang="en-US" altLang="en-US" sz="1800" dirty="0">
                <a:solidFill>
                  <a:srgbClr val="332B60"/>
                </a:solidFill>
                <a:latin typeface="+mn-lt"/>
              </a:rPr>
              <a:t> </a:t>
            </a:r>
            <a:r>
              <a:rPr lang="en-US" altLang="en-US" sz="1800" dirty="0" err="1">
                <a:solidFill>
                  <a:srgbClr val="332B60"/>
                </a:solidFill>
                <a:latin typeface="+mn-lt"/>
              </a:rPr>
              <a:t>hendrerit</a:t>
            </a:r>
            <a:r>
              <a:rPr lang="en-US" altLang="en-US" sz="1800" dirty="0">
                <a:solidFill>
                  <a:srgbClr val="332B60"/>
                </a:solidFill>
                <a:latin typeface="+mn-lt"/>
              </a:rPr>
              <a:t>, </a:t>
            </a:r>
            <a:r>
              <a:rPr lang="en-US" altLang="en-US" sz="1800" dirty="0" err="1">
                <a:solidFill>
                  <a:srgbClr val="332B60"/>
                </a:solidFill>
                <a:latin typeface="+mn-lt"/>
              </a:rPr>
              <a:t>rutrum</a:t>
            </a:r>
            <a:r>
              <a:rPr lang="en-US" altLang="en-US" sz="1800" dirty="0">
                <a:solidFill>
                  <a:srgbClr val="332B60"/>
                </a:solidFill>
                <a:latin typeface="+mn-lt"/>
              </a:rPr>
              <a:t> </a:t>
            </a:r>
            <a:r>
              <a:rPr lang="en-US" altLang="en-US" sz="1800" dirty="0" err="1">
                <a:solidFill>
                  <a:srgbClr val="332B60"/>
                </a:solidFill>
                <a:latin typeface="+mn-lt"/>
              </a:rPr>
              <a:t>ut</a:t>
            </a:r>
            <a:r>
              <a:rPr lang="en-US" altLang="en-US" sz="1800" dirty="0">
                <a:solidFill>
                  <a:srgbClr val="332B60"/>
                </a:solidFill>
                <a:latin typeface="+mn-lt"/>
              </a:rPr>
              <a:t>, </a:t>
            </a:r>
            <a:r>
              <a:rPr lang="en-US" altLang="en-US" sz="1800" dirty="0" err="1">
                <a:solidFill>
                  <a:srgbClr val="332B60"/>
                </a:solidFill>
                <a:latin typeface="+mn-lt"/>
              </a:rPr>
              <a:t>turpis</a:t>
            </a:r>
            <a:r>
              <a:rPr lang="en-US" altLang="en-US" sz="1800" dirty="0">
                <a:solidFill>
                  <a:srgbClr val="332B60"/>
                </a:solidFill>
                <a:latin typeface="+mn-lt"/>
              </a:rPr>
              <a:t>. </a:t>
            </a:r>
            <a:r>
              <a:rPr lang="en-US" altLang="en-US" sz="1800" dirty="0" err="1">
                <a:solidFill>
                  <a:srgbClr val="332B60"/>
                </a:solidFill>
                <a:latin typeface="+mn-lt"/>
              </a:rPr>
              <a:t>Sed</a:t>
            </a:r>
            <a:r>
              <a:rPr lang="en-US" altLang="en-US" sz="1800" dirty="0">
                <a:solidFill>
                  <a:srgbClr val="332B60"/>
                </a:solidFill>
                <a:latin typeface="+mn-lt"/>
              </a:rPr>
              <a:t> </a:t>
            </a:r>
            <a:r>
              <a:rPr lang="en-US" altLang="en-US" sz="1800" dirty="0" err="1">
                <a:solidFill>
                  <a:srgbClr val="332B60"/>
                </a:solidFill>
                <a:latin typeface="+mn-lt"/>
              </a:rPr>
              <a:t>velit</a:t>
            </a:r>
            <a:r>
              <a:rPr lang="en-US" altLang="en-US" sz="1800" dirty="0">
                <a:solidFill>
                  <a:srgbClr val="332B60"/>
                </a:solidFill>
                <a:latin typeface="+mn-lt"/>
              </a:rPr>
              <a:t>. </a:t>
            </a:r>
          </a:p>
          <a:p>
            <a:pPr lvl="1">
              <a:buClr>
                <a:srgbClr val="E4067E"/>
              </a:buClr>
              <a:buFont typeface="Wingdings" panose="05000000000000000000" pitchFamily="2" charset="2"/>
              <a:buChar char="§"/>
            </a:pPr>
            <a:r>
              <a:rPr lang="en-US" altLang="en-US" sz="1800" dirty="0" err="1">
                <a:solidFill>
                  <a:srgbClr val="332B60"/>
                </a:solidFill>
              </a:rPr>
              <a:t>Sed</a:t>
            </a:r>
            <a:r>
              <a:rPr lang="en-US" altLang="en-US" sz="1800" dirty="0">
                <a:solidFill>
                  <a:srgbClr val="332B60"/>
                </a:solidFill>
              </a:rPr>
              <a:t> semper </a:t>
            </a:r>
            <a:r>
              <a:rPr lang="en-US" altLang="en-US" sz="1800" dirty="0" err="1">
                <a:solidFill>
                  <a:srgbClr val="332B60"/>
                </a:solidFill>
              </a:rPr>
              <a:t>augue</a:t>
            </a:r>
            <a:r>
              <a:rPr lang="en-US" altLang="en-US" sz="1800" dirty="0">
                <a:solidFill>
                  <a:srgbClr val="332B60"/>
                </a:solidFill>
              </a:rPr>
              <a:t>.</a:t>
            </a:r>
          </a:p>
          <a:p>
            <a:pPr marL="2514600" marR="0" lvl="5"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endParaRPr lang="et-EE" dirty="0"/>
          </a:p>
          <a:p>
            <a:pPr marL="2057400" marR="0" lvl="4"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endParaRPr lang="et-EE" dirty="0"/>
          </a:p>
          <a:p>
            <a:pPr lvl="2"/>
            <a:endParaRPr lang="et-EE" dirty="0"/>
          </a:p>
          <a:p>
            <a:pPr lvl="0"/>
            <a:endParaRPr lang="et-EE" dirty="0"/>
          </a:p>
        </p:txBody>
      </p:sp>
      <p:sp>
        <p:nvSpPr>
          <p:cNvPr id="4" name="Text Placeholder 1"/>
          <p:cNvSpPr txBox="1">
            <a:spLocks/>
          </p:cNvSpPr>
          <p:nvPr userDrawn="1"/>
        </p:nvSpPr>
        <p:spPr>
          <a:xfrm>
            <a:off x="1836653" y="5972632"/>
            <a:ext cx="3139384"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dirty="0"/>
              <a:t>TALLINN UNIVERSITY OF TECHNOLOGY</a:t>
            </a:r>
            <a:endParaRPr lang="en-US" altLang="en-US" sz="1200" b="0" dirty="0"/>
          </a:p>
        </p:txBody>
      </p:sp>
      <p:cxnSp>
        <p:nvCxnSpPr>
          <p:cNvPr id="5" name="Straight Connector 4"/>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7004F412-7B96-4EAC-80FB-F4D3598A30EB}"/>
              </a:ext>
            </a:extLst>
          </p:cNvPr>
          <p:cNvSpPr>
            <a:spLocks noGrp="1"/>
          </p:cNvSpPr>
          <p:nvPr>
            <p:ph type="dt" sz="half" idx="15"/>
          </p:nvPr>
        </p:nvSpPr>
        <p:spPr/>
        <p:txBody>
          <a:bodyPr/>
          <a:lstStyle/>
          <a:p>
            <a:fld id="{CF5B22EE-0068-4A9B-A344-2A0E58C44C3C}" type="datetime1">
              <a:rPr lang="et-EE" smtClean="0"/>
              <a:t>22.03.2022</a:t>
            </a:fld>
            <a:endParaRPr lang="et-EE"/>
          </a:p>
        </p:txBody>
      </p:sp>
      <p:sp>
        <p:nvSpPr>
          <p:cNvPr id="3" name="Footer Placeholder 2">
            <a:extLst>
              <a:ext uri="{FF2B5EF4-FFF2-40B4-BE49-F238E27FC236}">
                <a16:creationId xmlns:a16="http://schemas.microsoft.com/office/drawing/2014/main" id="{C52FD485-E3A4-4232-8505-A567664A4400}"/>
              </a:ext>
            </a:extLst>
          </p:cNvPr>
          <p:cNvSpPr>
            <a:spLocks noGrp="1"/>
          </p:cNvSpPr>
          <p:nvPr>
            <p:ph type="ftr" sz="quarter" idx="16"/>
          </p:nvPr>
        </p:nvSpPr>
        <p:spPr/>
        <p:txBody>
          <a:bodyPr/>
          <a:lstStyle/>
          <a:p>
            <a:endParaRPr lang="et-EE"/>
          </a:p>
        </p:txBody>
      </p:sp>
      <p:sp>
        <p:nvSpPr>
          <p:cNvPr id="6" name="Slide Number Placeholder 5">
            <a:extLst>
              <a:ext uri="{FF2B5EF4-FFF2-40B4-BE49-F238E27FC236}">
                <a16:creationId xmlns:a16="http://schemas.microsoft.com/office/drawing/2014/main" id="{7001D668-8F0A-458E-9F82-30DCE7F4658F}"/>
              </a:ext>
            </a:extLst>
          </p:cNvPr>
          <p:cNvSpPr>
            <a:spLocks noGrp="1"/>
          </p:cNvSpPr>
          <p:nvPr>
            <p:ph type="sldNum" sz="quarter" idx="17"/>
          </p:nvPr>
        </p:nvSpPr>
        <p:spPr/>
        <p:txBody>
          <a:bodyPr/>
          <a:lstStyle/>
          <a:p>
            <a:fld id="{65544B27-CF0D-4861-9E95-57641F09AF00}" type="slidenum">
              <a:rPr lang="et-EE" smtClean="0"/>
              <a:t>‹#›</a:t>
            </a:fld>
            <a:endParaRPr lang="et-EE"/>
          </a:p>
        </p:txBody>
      </p:sp>
    </p:spTree>
    <p:extLst>
      <p:ext uri="{BB962C8B-B14F-4D97-AF65-F5344CB8AC3E}">
        <p14:creationId xmlns:p14="http://schemas.microsoft.com/office/powerpoint/2010/main" val="3572286672"/>
      </p:ext>
    </p:extLst>
  </p:cSld>
  <p:clrMapOvr>
    <a:masterClrMapping/>
  </p:clrMapOvr>
  <p:extLst>
    <p:ext uri="{DCECCB84-F9BA-43D5-87BE-67443E8EF086}">
      <p15:sldGuideLst xmlns:p15="http://schemas.microsoft.com/office/powerpoint/2012/main">
        <p15:guide id="2" orient="horz" pos="1026">
          <p15:clr>
            <a:srgbClr val="FBAE40"/>
          </p15:clr>
        </p15:guide>
        <p15:guide id="3" pos="136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ja graafik">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479425" y="549275"/>
            <a:ext cx="10494517" cy="80277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vl2pPr>
              <a:defRPr sz="2500"/>
            </a:lvl2pPr>
          </a:lstStyle>
          <a:p>
            <a:pPr lvl="0"/>
            <a:r>
              <a:rPr lang="en-US" dirty="0"/>
              <a:t>Presentation title on </a:t>
            </a:r>
          </a:p>
          <a:p>
            <a:pPr lvl="0"/>
            <a:r>
              <a:rPr lang="en-US" dirty="0"/>
              <a:t>two lines if necessary</a:t>
            </a:r>
          </a:p>
        </p:txBody>
      </p:sp>
      <p:sp>
        <p:nvSpPr>
          <p:cNvPr id="14" name="Chart Placeholder 13"/>
          <p:cNvSpPr>
            <a:spLocks noGrp="1"/>
          </p:cNvSpPr>
          <p:nvPr>
            <p:ph type="chart" sz="quarter" idx="15" hasCustomPrompt="1"/>
          </p:nvPr>
        </p:nvSpPr>
        <p:spPr>
          <a:xfrm>
            <a:off x="2183498" y="3244275"/>
            <a:ext cx="8790444" cy="2530883"/>
          </a:xfrm>
          <a:prstGeom prst="rect">
            <a:avLst/>
          </a:prstGeom>
        </p:spPr>
        <p:txBody>
          <a:bodyPr/>
          <a:lstStyle>
            <a:lvl1pPr marL="228600" indent="-228600">
              <a:buClr>
                <a:schemeClr val="accent1"/>
              </a:buClr>
              <a:buFont typeface="Wingdings" panose="05000000000000000000" pitchFamily="2" charset="2"/>
              <a:buChar char="§"/>
              <a:defRPr sz="1800" baseline="0">
                <a:solidFill>
                  <a:srgbClr val="332B60"/>
                </a:solidFill>
              </a:defRPr>
            </a:lvl1pPr>
          </a:lstStyle>
          <a:p>
            <a:pPr lvl="0"/>
            <a:r>
              <a:rPr lang="et-EE" noProof="0" dirty="0" err="1"/>
              <a:t>Click</a:t>
            </a:r>
            <a:r>
              <a:rPr lang="et-EE" noProof="0" dirty="0"/>
              <a:t> </a:t>
            </a:r>
            <a:r>
              <a:rPr lang="et-EE" noProof="0" dirty="0" err="1"/>
              <a:t>to</a:t>
            </a:r>
            <a:r>
              <a:rPr lang="et-EE" noProof="0" dirty="0"/>
              <a:t> </a:t>
            </a:r>
            <a:r>
              <a:rPr lang="et-EE" noProof="0" dirty="0" err="1"/>
              <a:t>add</a:t>
            </a:r>
            <a:r>
              <a:rPr lang="et-EE" noProof="0" dirty="0"/>
              <a:t> a </a:t>
            </a:r>
            <a:r>
              <a:rPr lang="et-EE" noProof="0" dirty="0" err="1"/>
              <a:t>chart</a:t>
            </a:r>
            <a:endParaRPr lang="en-US" noProof="0" dirty="0"/>
          </a:p>
        </p:txBody>
      </p:sp>
      <p:sp>
        <p:nvSpPr>
          <p:cNvPr id="16" name="Text Placeholder 15"/>
          <p:cNvSpPr>
            <a:spLocks noGrp="1"/>
          </p:cNvSpPr>
          <p:nvPr>
            <p:ph type="body" sz="quarter" idx="16" hasCustomPrompt="1"/>
          </p:nvPr>
        </p:nvSpPr>
        <p:spPr>
          <a:xfrm>
            <a:off x="2171700" y="2144993"/>
            <a:ext cx="8790444" cy="901807"/>
          </a:xfrm>
          <a:prstGeom prst="rect">
            <a:avLst/>
          </a:prstGeom>
        </p:spPr>
        <p:txBody>
          <a:bodyPr lIns="0" tIns="0" rIns="0" bIns="0"/>
          <a:lstStyle>
            <a:lvl1pPr marL="228600" indent="-228600">
              <a:buClr>
                <a:srgbClr val="E4067E"/>
              </a:buClr>
              <a:buFont typeface="Wingdings" panose="05000000000000000000" pitchFamily="2" charset="2"/>
              <a:buChar char="§"/>
              <a:defRPr sz="1800" baseline="0">
                <a:solidFill>
                  <a:srgbClr val="332B60"/>
                </a:solidFill>
                <a:latin typeface="Verdana" charset="0"/>
              </a:defRPr>
            </a:lvl1pPr>
            <a:lvl2pPr marL="742950" indent="-285750">
              <a:buClr>
                <a:srgbClr val="E4067E"/>
              </a:buClr>
              <a:buFont typeface="Wingdings" panose="05000000000000000000" pitchFamily="2" charset="2"/>
              <a:buChar char="§"/>
              <a:defRPr sz="1800">
                <a:solidFill>
                  <a:srgbClr val="332B60"/>
                </a:solidFill>
              </a:defRPr>
            </a:lvl2pPr>
            <a:lvl3pPr marL="1143000" marR="0" indent="-22860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3pPr>
            <a:lvl4pPr marL="1371600" marR="0" indent="0" algn="l" defTabSz="914400" rtl="0" eaLnBrk="1" fontAlgn="base" latinLnBrk="0" hangingPunct="1">
              <a:lnSpc>
                <a:spcPct val="90000"/>
              </a:lnSpc>
              <a:spcBef>
                <a:spcPts val="500"/>
              </a:spcBef>
              <a:spcAft>
                <a:spcPct val="0"/>
              </a:spcAft>
              <a:buClrTx/>
              <a:buSzTx/>
              <a:buFont typeface="Verdana" panose="020B0604030504040204" pitchFamily="34" charset="0"/>
              <a:buNone/>
              <a:tabLst/>
              <a:defRPr/>
            </a:lvl4pPr>
            <a:lvl5pPr>
              <a:defRPr>
                <a:solidFill>
                  <a:srgbClr val="332B60"/>
                </a:solidFill>
              </a:defRPr>
            </a:lvl5pPr>
          </a:lstStyle>
          <a:p>
            <a:pPr lvl="0"/>
            <a:r>
              <a:rPr lang="et-EE" dirty="0" err="1"/>
              <a:t>Edit</a:t>
            </a:r>
            <a:r>
              <a:rPr lang="et-EE" dirty="0"/>
              <a:t> </a:t>
            </a:r>
            <a:r>
              <a:rPr lang="et-EE" dirty="0" err="1"/>
              <a:t>the</a:t>
            </a:r>
            <a:r>
              <a:rPr lang="et-EE" dirty="0"/>
              <a:t> </a:t>
            </a:r>
            <a:r>
              <a:rPr lang="et-EE" dirty="0" err="1"/>
              <a:t>text</a:t>
            </a:r>
            <a:r>
              <a:rPr lang="et-EE" dirty="0"/>
              <a:t> </a:t>
            </a:r>
            <a:r>
              <a:rPr lang="et-EE" dirty="0" err="1"/>
              <a:t>slides</a:t>
            </a:r>
            <a:endParaRPr lang="et-EE" dirty="0"/>
          </a:p>
          <a:p>
            <a:pPr marL="1143000" marR="0" lvl="2" indent="-22860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dirty="0" err="1"/>
              <a:t>Edit</a:t>
            </a:r>
            <a:r>
              <a:rPr lang="et-EE" dirty="0"/>
              <a:t> </a:t>
            </a:r>
            <a:r>
              <a:rPr lang="et-EE" dirty="0" err="1"/>
              <a:t>the</a:t>
            </a:r>
            <a:r>
              <a:rPr lang="et-EE" dirty="0"/>
              <a:t> </a:t>
            </a:r>
            <a:r>
              <a:rPr lang="et-EE" dirty="0" err="1"/>
              <a:t>text</a:t>
            </a:r>
            <a:r>
              <a:rPr lang="et-EE" dirty="0"/>
              <a:t> </a:t>
            </a:r>
            <a:r>
              <a:rPr lang="et-EE" dirty="0" err="1"/>
              <a:t>slides</a:t>
            </a:r>
            <a:endParaRPr lang="et-EE" dirty="0"/>
          </a:p>
          <a:p>
            <a:pPr marL="2057400" marR="0" lvl="4" indent="-22860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dirty="0" err="1"/>
              <a:t>Edit</a:t>
            </a:r>
            <a:r>
              <a:rPr lang="et-EE" dirty="0"/>
              <a:t> </a:t>
            </a:r>
            <a:r>
              <a:rPr lang="et-EE" dirty="0" err="1"/>
              <a:t>the</a:t>
            </a:r>
            <a:r>
              <a:rPr lang="et-EE" dirty="0"/>
              <a:t> </a:t>
            </a:r>
            <a:r>
              <a:rPr lang="et-EE" dirty="0" err="1"/>
              <a:t>text</a:t>
            </a:r>
            <a:r>
              <a:rPr lang="et-EE" dirty="0"/>
              <a:t> </a:t>
            </a:r>
            <a:r>
              <a:rPr lang="et-EE" dirty="0" err="1"/>
              <a:t>slides</a:t>
            </a:r>
            <a:endParaRPr lang="et-EE" dirty="0"/>
          </a:p>
          <a:p>
            <a:pPr marL="1143000" marR="0" lvl="2" indent="-22860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endParaRPr lang="et-EE" dirty="0"/>
          </a:p>
          <a:p>
            <a:pPr lvl="3"/>
            <a:endParaRPr lang="et-EE" dirty="0"/>
          </a:p>
        </p:txBody>
      </p:sp>
      <p:sp>
        <p:nvSpPr>
          <p:cNvPr id="7" name="Text Placeholder 11"/>
          <p:cNvSpPr>
            <a:spLocks noGrp="1"/>
          </p:cNvSpPr>
          <p:nvPr>
            <p:ph type="body" sz="quarter" idx="18" hasCustomPrompt="1"/>
          </p:nvPr>
        </p:nvSpPr>
        <p:spPr>
          <a:xfrm>
            <a:off x="2171700" y="1628776"/>
            <a:ext cx="8790444" cy="413669"/>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sz="1800" baseline="0">
                <a:solidFill>
                  <a:srgbClr val="332B60"/>
                </a:solidFill>
                <a:latin typeface="Verdana" charset="0"/>
              </a:defRPr>
            </a:lvl1pPr>
          </a:lstStyle>
          <a:p>
            <a:pPr lvl="0"/>
            <a:r>
              <a:rPr lang="et-EE" dirty="0" err="1"/>
              <a:t>Edit</a:t>
            </a:r>
            <a:r>
              <a:rPr lang="et-EE" dirty="0"/>
              <a:t> </a:t>
            </a:r>
            <a:r>
              <a:rPr lang="et-EE" dirty="0" err="1"/>
              <a:t>the</a:t>
            </a:r>
            <a:r>
              <a:rPr lang="et-EE" dirty="0"/>
              <a:t> </a:t>
            </a:r>
            <a:r>
              <a:rPr lang="et-EE" dirty="0" err="1"/>
              <a:t>text</a:t>
            </a:r>
            <a:r>
              <a:rPr lang="et-EE" dirty="0"/>
              <a:t> </a:t>
            </a:r>
            <a:r>
              <a:rPr lang="et-EE" dirty="0" err="1"/>
              <a:t>slides</a:t>
            </a:r>
            <a:endParaRPr lang="et-EE" dirty="0"/>
          </a:p>
        </p:txBody>
      </p:sp>
      <p:sp>
        <p:nvSpPr>
          <p:cNvPr id="6" name="Text Placeholder 1"/>
          <p:cNvSpPr txBox="1">
            <a:spLocks/>
          </p:cNvSpPr>
          <p:nvPr userDrawn="1"/>
        </p:nvSpPr>
        <p:spPr>
          <a:xfrm>
            <a:off x="1836653" y="5972632"/>
            <a:ext cx="3320138"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dirty="0"/>
              <a:t>TALLINN UNIVERSITY OF TECHNOLOGY</a:t>
            </a:r>
            <a:endParaRPr lang="en-US" altLang="en-US" sz="1200" b="0" dirty="0"/>
          </a:p>
        </p:txBody>
      </p:sp>
      <p:cxnSp>
        <p:nvCxnSpPr>
          <p:cNvPr id="8" name="Straight Connector 7"/>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8041931F-AAD8-4E00-94BA-12A43BC364D1}"/>
              </a:ext>
            </a:extLst>
          </p:cNvPr>
          <p:cNvSpPr>
            <a:spLocks noGrp="1"/>
          </p:cNvSpPr>
          <p:nvPr>
            <p:ph type="dt" sz="half" idx="19"/>
          </p:nvPr>
        </p:nvSpPr>
        <p:spPr/>
        <p:txBody>
          <a:bodyPr/>
          <a:lstStyle/>
          <a:p>
            <a:fld id="{8782FFF3-E8C9-4D45-BBE6-2D87CBC7DEF6}" type="datetime1">
              <a:rPr lang="et-EE" smtClean="0"/>
              <a:t>22.03.2022</a:t>
            </a:fld>
            <a:endParaRPr lang="et-EE"/>
          </a:p>
        </p:txBody>
      </p:sp>
      <p:sp>
        <p:nvSpPr>
          <p:cNvPr id="3" name="Footer Placeholder 2">
            <a:extLst>
              <a:ext uri="{FF2B5EF4-FFF2-40B4-BE49-F238E27FC236}">
                <a16:creationId xmlns:a16="http://schemas.microsoft.com/office/drawing/2014/main" id="{1492F2FD-0CEB-43AF-9AE2-D1FC30D275F6}"/>
              </a:ext>
            </a:extLst>
          </p:cNvPr>
          <p:cNvSpPr>
            <a:spLocks noGrp="1"/>
          </p:cNvSpPr>
          <p:nvPr>
            <p:ph type="ftr" sz="quarter" idx="20"/>
          </p:nvPr>
        </p:nvSpPr>
        <p:spPr/>
        <p:txBody>
          <a:bodyPr/>
          <a:lstStyle/>
          <a:p>
            <a:endParaRPr lang="et-EE"/>
          </a:p>
        </p:txBody>
      </p:sp>
      <p:sp>
        <p:nvSpPr>
          <p:cNvPr id="4" name="Slide Number Placeholder 3">
            <a:extLst>
              <a:ext uri="{FF2B5EF4-FFF2-40B4-BE49-F238E27FC236}">
                <a16:creationId xmlns:a16="http://schemas.microsoft.com/office/drawing/2014/main" id="{AEDDDC7F-4270-4FA0-B7EC-3B0CDE702122}"/>
              </a:ext>
            </a:extLst>
          </p:cNvPr>
          <p:cNvSpPr>
            <a:spLocks noGrp="1"/>
          </p:cNvSpPr>
          <p:nvPr>
            <p:ph type="sldNum" sz="quarter" idx="21"/>
          </p:nvPr>
        </p:nvSpPr>
        <p:spPr/>
        <p:txBody>
          <a:bodyPr/>
          <a:lstStyle/>
          <a:p>
            <a:fld id="{65544B27-CF0D-4861-9E95-57641F09AF00}" type="slidenum">
              <a:rPr lang="et-EE" smtClean="0"/>
              <a:t>‹#›</a:t>
            </a:fld>
            <a:endParaRPr lang="et-EE"/>
          </a:p>
        </p:txBody>
      </p:sp>
    </p:spTree>
    <p:extLst>
      <p:ext uri="{BB962C8B-B14F-4D97-AF65-F5344CB8AC3E}">
        <p14:creationId xmlns:p14="http://schemas.microsoft.com/office/powerpoint/2010/main" val="3666544012"/>
      </p:ext>
    </p:extLst>
  </p:cSld>
  <p:clrMapOvr>
    <a:masterClrMapping/>
  </p:clrMapOvr>
  <p:extLst>
    <p:ext uri="{DCECCB84-F9BA-43D5-87BE-67443E8EF086}">
      <p15:sldGuideLst xmlns:p15="http://schemas.microsoft.com/office/powerpoint/2012/main">
        <p15:guide id="2" orient="horz" pos="1026">
          <p15:clr>
            <a:srgbClr val="FBAE40"/>
          </p15:clr>
        </p15:guide>
        <p15:guide id="3" orient="horz" pos="399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lt">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479424" y="549275"/>
            <a:ext cx="10656887" cy="810887"/>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n-US" dirty="0"/>
              <a:t>Presentation title on </a:t>
            </a:r>
          </a:p>
          <a:p>
            <a:pPr lvl="0"/>
            <a:r>
              <a:rPr lang="en-US" dirty="0"/>
              <a:t>two lines if necessary</a:t>
            </a:r>
          </a:p>
        </p:txBody>
      </p:sp>
      <p:sp>
        <p:nvSpPr>
          <p:cNvPr id="12" name="Text Placeholder 11"/>
          <p:cNvSpPr>
            <a:spLocks noGrp="1"/>
          </p:cNvSpPr>
          <p:nvPr>
            <p:ph type="body" sz="quarter" idx="14" hasCustomPrompt="1"/>
          </p:nvPr>
        </p:nvSpPr>
        <p:spPr>
          <a:xfrm>
            <a:off x="2171700" y="1628776"/>
            <a:ext cx="8964612" cy="388032"/>
          </a:xfrm>
          <a:prstGeom prst="rect">
            <a:avLst/>
          </a:prstGeom>
        </p:spPr>
        <p:txBody>
          <a:bodyPr lIns="0" tIns="0" rIns="0" bIns="0"/>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baseline="0">
                <a:solidFill>
                  <a:srgbClr val="332B60"/>
                </a:solidFill>
                <a:latin typeface="Verdana" charset="0"/>
              </a:defRPr>
            </a:lvl1pPr>
            <a:lvl3pPr marL="114300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a:lvl3pPr>
          </a:lstStyle>
          <a:p>
            <a:pPr lvl="0"/>
            <a:r>
              <a:rPr lang="et-EE" dirty="0" err="1"/>
              <a:t>Edit</a:t>
            </a:r>
            <a:r>
              <a:rPr lang="et-EE" dirty="0"/>
              <a:t> </a:t>
            </a:r>
            <a:r>
              <a:rPr lang="et-EE" dirty="0" err="1"/>
              <a:t>the</a:t>
            </a:r>
            <a:r>
              <a:rPr lang="et-EE" dirty="0"/>
              <a:t> </a:t>
            </a:r>
            <a:r>
              <a:rPr lang="et-EE" dirty="0" err="1"/>
              <a:t>text</a:t>
            </a:r>
            <a:r>
              <a:rPr lang="et-EE" dirty="0"/>
              <a:t> </a:t>
            </a:r>
            <a:r>
              <a:rPr lang="et-EE" dirty="0" err="1"/>
              <a:t>slides</a:t>
            </a:r>
            <a:endParaRPr lang="et-EE" dirty="0"/>
          </a:p>
        </p:txBody>
      </p:sp>
      <p:sp>
        <p:nvSpPr>
          <p:cNvPr id="3" name="Picture Placeholder 2"/>
          <p:cNvSpPr>
            <a:spLocks noGrp="1"/>
          </p:cNvSpPr>
          <p:nvPr>
            <p:ph type="pic" sz="quarter" idx="16" hasCustomPrompt="1"/>
          </p:nvPr>
        </p:nvSpPr>
        <p:spPr>
          <a:xfrm>
            <a:off x="2171700" y="2196270"/>
            <a:ext cx="8964613" cy="3572706"/>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latin typeface="+mn-lt"/>
              </a:defRPr>
            </a:lvl1pPr>
          </a:lstStyle>
          <a:p>
            <a:pPr lvl="0"/>
            <a:r>
              <a:rPr lang="et-EE" noProof="0" dirty="0" err="1"/>
              <a:t>Click</a:t>
            </a:r>
            <a:r>
              <a:rPr lang="et-EE" noProof="0" dirty="0"/>
              <a:t> </a:t>
            </a:r>
            <a:r>
              <a:rPr lang="et-EE" noProof="0" dirty="0" err="1"/>
              <a:t>to</a:t>
            </a:r>
            <a:r>
              <a:rPr lang="et-EE" noProof="0" dirty="0"/>
              <a:t> </a:t>
            </a:r>
            <a:r>
              <a:rPr lang="et-EE" noProof="0" dirty="0" err="1"/>
              <a:t>add</a:t>
            </a:r>
            <a:r>
              <a:rPr lang="et-EE" noProof="0" dirty="0"/>
              <a:t> a </a:t>
            </a:r>
            <a:r>
              <a:rPr lang="et-EE" noProof="0" dirty="0" err="1"/>
              <a:t>picture</a:t>
            </a:r>
            <a:endParaRPr lang="en-US" noProof="0" dirty="0"/>
          </a:p>
        </p:txBody>
      </p:sp>
      <p:cxnSp>
        <p:nvCxnSpPr>
          <p:cNvPr id="6" name="Straight Connector 5"/>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BCACFD41-5699-4800-92D6-7CDC5E9F2E24}"/>
              </a:ext>
            </a:extLst>
          </p:cNvPr>
          <p:cNvSpPr>
            <a:spLocks noGrp="1"/>
          </p:cNvSpPr>
          <p:nvPr>
            <p:ph type="dt" sz="half" idx="17"/>
          </p:nvPr>
        </p:nvSpPr>
        <p:spPr/>
        <p:txBody>
          <a:bodyPr/>
          <a:lstStyle/>
          <a:p>
            <a:fld id="{2B074906-6E83-4DB1-9FDA-BAD3305AD871}" type="datetime1">
              <a:rPr lang="et-EE" smtClean="0"/>
              <a:t>22.03.2022</a:t>
            </a:fld>
            <a:endParaRPr lang="et-EE"/>
          </a:p>
        </p:txBody>
      </p:sp>
      <p:sp>
        <p:nvSpPr>
          <p:cNvPr id="4" name="Footer Placeholder 3">
            <a:extLst>
              <a:ext uri="{FF2B5EF4-FFF2-40B4-BE49-F238E27FC236}">
                <a16:creationId xmlns:a16="http://schemas.microsoft.com/office/drawing/2014/main" id="{ED87B90A-D1BF-436C-8022-53BB3210E26D}"/>
              </a:ext>
            </a:extLst>
          </p:cNvPr>
          <p:cNvSpPr>
            <a:spLocks noGrp="1"/>
          </p:cNvSpPr>
          <p:nvPr>
            <p:ph type="ftr" sz="quarter" idx="18"/>
          </p:nvPr>
        </p:nvSpPr>
        <p:spPr/>
        <p:txBody>
          <a:bodyPr/>
          <a:lstStyle/>
          <a:p>
            <a:endParaRPr lang="et-EE"/>
          </a:p>
        </p:txBody>
      </p:sp>
      <p:sp>
        <p:nvSpPr>
          <p:cNvPr id="7" name="Slide Number Placeholder 6">
            <a:extLst>
              <a:ext uri="{FF2B5EF4-FFF2-40B4-BE49-F238E27FC236}">
                <a16:creationId xmlns:a16="http://schemas.microsoft.com/office/drawing/2014/main" id="{D6BA1B9A-57C5-4F0E-A559-E5CAE932950C}"/>
              </a:ext>
            </a:extLst>
          </p:cNvPr>
          <p:cNvSpPr>
            <a:spLocks noGrp="1"/>
          </p:cNvSpPr>
          <p:nvPr>
            <p:ph type="sldNum" sz="quarter" idx="19"/>
          </p:nvPr>
        </p:nvSpPr>
        <p:spPr/>
        <p:txBody>
          <a:bodyPr/>
          <a:lstStyle/>
          <a:p>
            <a:fld id="{65544B27-CF0D-4861-9E95-57641F09AF00}" type="slidenum">
              <a:rPr lang="et-EE" smtClean="0"/>
              <a:t>‹#›</a:t>
            </a:fld>
            <a:endParaRPr lang="et-EE"/>
          </a:p>
        </p:txBody>
      </p:sp>
      <p:sp>
        <p:nvSpPr>
          <p:cNvPr id="10" name="Text Placeholder 1"/>
          <p:cNvSpPr txBox="1">
            <a:spLocks/>
          </p:cNvSpPr>
          <p:nvPr userDrawn="1"/>
        </p:nvSpPr>
        <p:spPr>
          <a:xfrm>
            <a:off x="1836653" y="5972632"/>
            <a:ext cx="3320138"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dirty="0"/>
              <a:t>TALLINN UNIVERSITY OF TECHNOLOGY</a:t>
            </a:r>
            <a:endParaRPr lang="en-US" altLang="en-US" sz="1200" b="0" dirty="0"/>
          </a:p>
        </p:txBody>
      </p:sp>
    </p:spTree>
    <p:extLst>
      <p:ext uri="{BB962C8B-B14F-4D97-AF65-F5344CB8AC3E}">
        <p14:creationId xmlns:p14="http://schemas.microsoft.com/office/powerpoint/2010/main" val="3055790510"/>
      </p:ext>
    </p:extLst>
  </p:cSld>
  <p:clrMapOvr>
    <a:masterClrMapping/>
  </p:clrMapOvr>
  <p:extLst>
    <p:ext uri="{DCECCB84-F9BA-43D5-87BE-67443E8EF086}">
      <p15:sldGuideLst xmlns:p15="http://schemas.microsoft.com/office/powerpoint/2012/main">
        <p15:guide id="2" orient="horz" pos="3997">
          <p15:clr>
            <a:srgbClr val="FBAE40"/>
          </p15:clr>
        </p15:guide>
        <p15:guide id="3" orient="horz" pos="102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479424" y="549275"/>
            <a:ext cx="10494517" cy="81088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t-EE" dirty="0"/>
              <a:t>Redigeeri juhtslaidi</a:t>
            </a:r>
          </a:p>
          <a:p>
            <a:pPr lvl="0"/>
            <a:r>
              <a:rPr lang="et-EE" dirty="0"/>
              <a:t>Vajadusel kahel real</a:t>
            </a:r>
            <a:endParaRPr lang="en-US" dirty="0"/>
          </a:p>
        </p:txBody>
      </p:sp>
      <p:sp>
        <p:nvSpPr>
          <p:cNvPr id="21" name="Text Placeholder 11"/>
          <p:cNvSpPr>
            <a:spLocks noGrp="1"/>
          </p:cNvSpPr>
          <p:nvPr>
            <p:ph type="body" sz="quarter" idx="14" hasCustomPrompt="1"/>
          </p:nvPr>
        </p:nvSpPr>
        <p:spPr>
          <a:xfrm>
            <a:off x="2171700" y="1628776"/>
            <a:ext cx="8802242" cy="3908899"/>
          </a:xfrm>
          <a:prstGeom prst="rect">
            <a:avLst/>
          </a:prstGeom>
        </p:spPr>
        <p:txBody>
          <a:bodyPr lIns="0" tIns="0" rIns="0" bIns="0"/>
          <a:lstStyle>
            <a:lvl1pPr marL="28575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lang="en-US" altLang="en-US" sz="1800" smtClean="0">
                <a:solidFill>
                  <a:srgbClr val="332B60"/>
                </a:solidFill>
              </a:defRPr>
            </a:lvl1pPr>
            <a:lvl2pPr marL="742950" indent="-285750">
              <a:buClr>
                <a:srgbClr val="E4067E"/>
              </a:buClr>
              <a:buFont typeface="Wingdings" panose="05000000000000000000" pitchFamily="2" charset="2"/>
              <a:buChar char="§"/>
              <a:defRPr sz="1800">
                <a:solidFill>
                  <a:srgbClr val="332B60"/>
                </a:solidFill>
              </a:defRPr>
            </a:lvl2pPr>
            <a:lvl3pPr marL="120015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3pPr>
            <a:lvl4pPr>
              <a:defRPr sz="1800">
                <a:solidFill>
                  <a:srgbClr val="332B60"/>
                </a:solidFill>
              </a:defRPr>
            </a:lvl4pPr>
            <a:lvl5pPr marL="1771650" marR="0" indent="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6pPr>
            <a:lvl7pPr>
              <a:defRPr sz="1800">
                <a:solidFill>
                  <a:srgbClr val="332B60"/>
                </a:solidFill>
              </a:defRPr>
            </a:lvl7pPr>
          </a:lstStyle>
          <a:p>
            <a:pPr>
              <a:buClr>
                <a:srgbClr val="E4067E"/>
              </a:buClr>
            </a:pPr>
            <a:r>
              <a:rPr lang="en-US" altLang="en-US" sz="1800" dirty="0">
                <a:solidFill>
                  <a:srgbClr val="332B60"/>
                </a:solidFill>
                <a:latin typeface="+mn-lt"/>
              </a:rPr>
              <a:t>Vivamus </a:t>
            </a:r>
            <a:r>
              <a:rPr lang="en-US" altLang="en-US" sz="1800" dirty="0" err="1">
                <a:solidFill>
                  <a:srgbClr val="332B60"/>
                </a:solidFill>
                <a:latin typeface="+mn-lt"/>
              </a:rPr>
              <a:t>hendrerit</a:t>
            </a:r>
            <a:r>
              <a:rPr lang="en-US" altLang="en-US" sz="1800" dirty="0">
                <a:solidFill>
                  <a:srgbClr val="332B60"/>
                </a:solidFill>
                <a:latin typeface="+mn-lt"/>
              </a:rPr>
              <a:t>. </a:t>
            </a:r>
            <a:r>
              <a:rPr lang="en-US" altLang="en-US" sz="1800" dirty="0" err="1">
                <a:solidFill>
                  <a:srgbClr val="332B60"/>
                </a:solidFill>
                <a:latin typeface="+mn-lt"/>
              </a:rPr>
              <a:t>Proin</a:t>
            </a:r>
            <a:r>
              <a:rPr lang="en-US" altLang="en-US" sz="1800" dirty="0">
                <a:solidFill>
                  <a:srgbClr val="332B60"/>
                </a:solidFill>
                <a:latin typeface="+mn-lt"/>
              </a:rPr>
              <a:t> </a:t>
            </a:r>
            <a:r>
              <a:rPr lang="en-US" altLang="en-US" sz="1800" dirty="0" err="1">
                <a:solidFill>
                  <a:srgbClr val="332B60"/>
                </a:solidFill>
                <a:latin typeface="+mn-lt"/>
              </a:rPr>
              <a:t>dapibus</a:t>
            </a:r>
            <a:r>
              <a:rPr lang="en-US" altLang="en-US" sz="1800" dirty="0">
                <a:solidFill>
                  <a:srgbClr val="332B60"/>
                </a:solidFill>
                <a:latin typeface="+mn-lt"/>
              </a:rPr>
              <a:t>. </a:t>
            </a:r>
            <a:r>
              <a:rPr lang="en-US" altLang="en-US" sz="1800" dirty="0" err="1">
                <a:solidFill>
                  <a:srgbClr val="332B60"/>
                </a:solidFill>
                <a:latin typeface="+mn-lt"/>
              </a:rPr>
              <a:t>Praesent</a:t>
            </a:r>
            <a:r>
              <a:rPr lang="en-US" altLang="en-US" sz="1800" dirty="0">
                <a:solidFill>
                  <a:srgbClr val="332B60"/>
                </a:solidFill>
                <a:latin typeface="+mn-lt"/>
              </a:rPr>
              <a:t> </a:t>
            </a:r>
            <a:r>
              <a:rPr lang="en-US" altLang="en-US" sz="1800" dirty="0" err="1">
                <a:solidFill>
                  <a:srgbClr val="332B60"/>
                </a:solidFill>
                <a:latin typeface="+mn-lt"/>
              </a:rPr>
              <a:t>ultrice</a:t>
            </a:r>
            <a:r>
              <a:rPr lang="en-US" altLang="en-US" sz="1800" dirty="0">
                <a:solidFill>
                  <a:srgbClr val="332B60"/>
                </a:solidFill>
                <a:latin typeface="+mn-lt"/>
              </a:rPr>
              <a:t> </a:t>
            </a:r>
            <a:r>
              <a:rPr lang="en-US" altLang="en-US" sz="1800" dirty="0" err="1">
                <a:solidFill>
                  <a:srgbClr val="332B60"/>
                </a:solidFill>
                <a:latin typeface="+mn-lt"/>
              </a:rPr>
              <a:t>ces</a:t>
            </a:r>
            <a:r>
              <a:rPr lang="en-US" altLang="en-US" sz="1800" dirty="0">
                <a:solidFill>
                  <a:srgbClr val="332B60"/>
                </a:solidFill>
                <a:latin typeface="+mn-lt"/>
              </a:rPr>
              <a:t> </a:t>
            </a:r>
            <a:r>
              <a:rPr lang="en-US" altLang="en-US" sz="1800" dirty="0" err="1">
                <a:solidFill>
                  <a:srgbClr val="332B60"/>
                </a:solidFill>
                <a:latin typeface="+mn-lt"/>
              </a:rPr>
              <a:t>nulla</a:t>
            </a:r>
            <a:r>
              <a:rPr lang="en-US" altLang="en-US" sz="1800" dirty="0">
                <a:solidFill>
                  <a:srgbClr val="332B60"/>
                </a:solidFill>
                <a:latin typeface="+mn-lt"/>
              </a:rPr>
              <a:t> sit </a:t>
            </a:r>
            <a:r>
              <a:rPr lang="en-US" altLang="en-US" sz="1800" dirty="0" err="1">
                <a:solidFill>
                  <a:srgbClr val="332B60"/>
                </a:solidFill>
                <a:latin typeface="+mn-lt"/>
              </a:rPr>
              <a:t>amet</a:t>
            </a:r>
            <a:r>
              <a:rPr lang="en-US" altLang="en-US" sz="1800" dirty="0">
                <a:solidFill>
                  <a:srgbClr val="332B60"/>
                </a:solidFill>
                <a:latin typeface="+mn-lt"/>
              </a:rPr>
              <a:t> lacus.</a:t>
            </a:r>
          </a:p>
          <a:p>
            <a:pPr lvl="1">
              <a:buClr>
                <a:srgbClr val="E4067E"/>
              </a:buClr>
              <a:buFont typeface="Wingdings" panose="05000000000000000000" pitchFamily="2" charset="2"/>
              <a:buChar char="§"/>
            </a:pPr>
            <a:r>
              <a:rPr lang="en-US" altLang="en-US" sz="1800" dirty="0" err="1">
                <a:solidFill>
                  <a:srgbClr val="332B60"/>
                </a:solidFill>
              </a:rPr>
              <a:t>Ut</a:t>
            </a:r>
            <a:r>
              <a:rPr lang="en-US" altLang="en-US" sz="1800" dirty="0">
                <a:solidFill>
                  <a:srgbClr val="332B60"/>
                </a:solidFill>
              </a:rPr>
              <a:t> vitae </a:t>
            </a:r>
            <a:r>
              <a:rPr lang="en-US" altLang="en-US" sz="1800" dirty="0" err="1">
                <a:solidFill>
                  <a:srgbClr val="332B60"/>
                </a:solidFill>
              </a:rPr>
              <a:t>nunc</a:t>
            </a:r>
            <a:r>
              <a:rPr lang="en-US" altLang="en-US" sz="1800" dirty="0">
                <a:solidFill>
                  <a:srgbClr val="332B60"/>
                </a:solidFill>
              </a:rPr>
              <a:t> non </a:t>
            </a:r>
            <a:r>
              <a:rPr lang="en-US" altLang="en-US" sz="1800" dirty="0" err="1">
                <a:solidFill>
                  <a:srgbClr val="332B60"/>
                </a:solidFill>
              </a:rPr>
              <a:t>pede</a:t>
            </a:r>
            <a:r>
              <a:rPr lang="en-US" altLang="en-US" sz="1800" dirty="0">
                <a:solidFill>
                  <a:srgbClr val="332B60"/>
                </a:solidFill>
              </a:rPr>
              <a:t> </a:t>
            </a:r>
            <a:r>
              <a:rPr lang="en-US" altLang="en-US" sz="1800" dirty="0" err="1">
                <a:solidFill>
                  <a:srgbClr val="332B60"/>
                </a:solidFill>
              </a:rPr>
              <a:t>tristique</a:t>
            </a:r>
            <a:r>
              <a:rPr lang="en-US" altLang="en-US" sz="1800" dirty="0">
                <a:solidFill>
                  <a:srgbClr val="332B60"/>
                </a:solidFill>
              </a:rPr>
              <a:t> </a:t>
            </a:r>
            <a:r>
              <a:rPr lang="en-US" altLang="en-US" sz="1800" dirty="0" err="1">
                <a:solidFill>
                  <a:srgbClr val="332B60"/>
                </a:solidFill>
              </a:rPr>
              <a:t>sagittis</a:t>
            </a:r>
            <a:r>
              <a:rPr lang="en-US" altLang="en-US" sz="1800" dirty="0">
                <a:solidFill>
                  <a:srgbClr val="332B60"/>
                </a:solidFill>
              </a:rPr>
              <a:t>. </a:t>
            </a:r>
            <a:r>
              <a:rPr lang="en-US" altLang="en-US" sz="1800" dirty="0" err="1">
                <a:solidFill>
                  <a:srgbClr val="332B60"/>
                </a:solidFill>
              </a:rPr>
              <a:t>Aliquam</a:t>
            </a:r>
            <a:r>
              <a:rPr lang="en-US" altLang="en-US" sz="1800" dirty="0">
                <a:solidFill>
                  <a:srgbClr val="332B60"/>
                </a:solidFill>
              </a:rPr>
              <a:t> </a:t>
            </a:r>
            <a:r>
              <a:rPr lang="en-US" altLang="en-US" sz="1800" dirty="0" err="1">
                <a:solidFill>
                  <a:srgbClr val="332B60"/>
                </a:solidFill>
              </a:rPr>
              <a:t>imperdiet</a:t>
            </a:r>
            <a:r>
              <a:rPr lang="en-US" altLang="en-US" sz="1800" dirty="0">
                <a:solidFill>
                  <a:srgbClr val="332B60"/>
                </a:solidFill>
              </a:rPr>
              <a:t> </a:t>
            </a:r>
            <a:r>
              <a:rPr lang="en-US" altLang="en-US" sz="1800" dirty="0" err="1">
                <a:solidFill>
                  <a:srgbClr val="332B60"/>
                </a:solidFill>
              </a:rPr>
              <a:t>elit</a:t>
            </a:r>
            <a:r>
              <a:rPr lang="en-US" altLang="en-US" sz="1800" dirty="0">
                <a:solidFill>
                  <a:srgbClr val="332B60"/>
                </a:solidFill>
              </a:rPr>
              <a:t> </a:t>
            </a:r>
            <a:r>
              <a:rPr lang="en-US" altLang="en-US" sz="1800" dirty="0" err="1">
                <a:solidFill>
                  <a:srgbClr val="332B60"/>
                </a:solidFill>
              </a:rPr>
              <a:t>vel</a:t>
            </a:r>
            <a:r>
              <a:rPr lang="en-US" altLang="en-US" sz="1800" dirty="0">
                <a:solidFill>
                  <a:srgbClr val="332B60"/>
                </a:solidFill>
              </a:rPr>
              <a:t> </a:t>
            </a:r>
            <a:r>
              <a:rPr lang="en-US" altLang="en-US" sz="1800" dirty="0" err="1">
                <a:solidFill>
                  <a:srgbClr val="332B60"/>
                </a:solidFill>
              </a:rPr>
              <a:t>justo</a:t>
            </a:r>
            <a:r>
              <a:rPr lang="en-US" altLang="en-US" sz="1800" dirty="0">
                <a:solidFill>
                  <a:srgbClr val="332B60"/>
                </a:solidFill>
              </a:rPr>
              <a:t>. </a:t>
            </a:r>
          </a:p>
          <a:p>
            <a:pPr lvl="2">
              <a:buClr>
                <a:srgbClr val="E4067E"/>
              </a:buClr>
              <a:buFont typeface="Wingdings" panose="05000000000000000000" pitchFamily="2" charset="2"/>
              <a:buChar char="§"/>
            </a:pPr>
            <a:r>
              <a:rPr lang="en-US" altLang="en-US" sz="1800" dirty="0" err="1">
                <a:solidFill>
                  <a:srgbClr val="332B60"/>
                </a:solidFill>
              </a:rPr>
              <a:t>Quisque</a:t>
            </a:r>
            <a:r>
              <a:rPr lang="en-US" altLang="en-US" sz="1800" dirty="0">
                <a:solidFill>
                  <a:srgbClr val="332B60"/>
                </a:solidFill>
              </a:rPr>
              <a:t> </a:t>
            </a:r>
            <a:r>
              <a:rPr lang="en-US" altLang="en-US" sz="1800" dirty="0" err="1">
                <a:solidFill>
                  <a:srgbClr val="332B60"/>
                </a:solidFill>
              </a:rPr>
              <a:t>porttitor</a:t>
            </a:r>
            <a:r>
              <a:rPr lang="en-US" altLang="en-US" sz="1800" dirty="0">
                <a:solidFill>
                  <a:srgbClr val="332B60"/>
                </a:solidFill>
              </a:rPr>
              <a:t> </a:t>
            </a:r>
            <a:r>
              <a:rPr lang="en-US" altLang="en-US" sz="1800" dirty="0" err="1">
                <a:solidFill>
                  <a:srgbClr val="332B60"/>
                </a:solidFill>
              </a:rPr>
              <a:t>imperiandiet</a:t>
            </a:r>
            <a:r>
              <a:rPr lang="en-US" altLang="en-US" sz="1800" dirty="0">
                <a:solidFill>
                  <a:srgbClr val="332B60"/>
                </a:solidFill>
              </a:rPr>
              <a:t> qua.</a:t>
            </a:r>
          </a:p>
          <a:p>
            <a:pPr lvl="3">
              <a:buClr>
                <a:srgbClr val="E4067E"/>
              </a:buClr>
              <a:buFont typeface="Wingdings" panose="05000000000000000000" pitchFamily="2" charset="2"/>
              <a:buChar char="§"/>
            </a:pP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p>
          <a:p>
            <a:pPr lvl="4">
              <a:buClr>
                <a:srgbClr val="E4067E"/>
              </a:buClr>
              <a:buFont typeface="Wingdings" panose="05000000000000000000" pitchFamily="2" charset="2"/>
              <a:buChar char="§"/>
            </a:pP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p>
          <a:p>
            <a:pPr lvl="5">
              <a:buClr>
                <a:srgbClr val="E4067E"/>
              </a:buClr>
              <a:buFont typeface="Wingdings" panose="05000000000000000000" pitchFamily="2" charset="2"/>
              <a:buChar char="§"/>
            </a:pP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endParaRPr lang="en-US" altLang="en-US" dirty="0">
              <a:solidFill>
                <a:srgbClr val="332B60"/>
              </a:solidFill>
            </a:endParaRPr>
          </a:p>
          <a:p>
            <a:pPr>
              <a:buClr>
                <a:srgbClr val="E4067E"/>
              </a:buClr>
            </a:pPr>
            <a:r>
              <a:rPr lang="et-EE" altLang="en-US" sz="1800" dirty="0">
                <a:solidFill>
                  <a:srgbClr val="332B60"/>
                </a:solidFill>
                <a:latin typeface="+mn-lt"/>
              </a:rPr>
              <a:t>B</a:t>
            </a:r>
            <a:r>
              <a:rPr lang="en-US" altLang="en-US" sz="1800" dirty="0" err="1">
                <a:solidFill>
                  <a:srgbClr val="332B60"/>
                </a:solidFill>
                <a:latin typeface="+mn-lt"/>
              </a:rPr>
              <a:t>ibendum</a:t>
            </a:r>
            <a:r>
              <a:rPr lang="en-US" altLang="en-US" sz="1800" dirty="0">
                <a:solidFill>
                  <a:srgbClr val="332B60"/>
                </a:solidFill>
                <a:latin typeface="+mn-lt"/>
              </a:rPr>
              <a:t> </a:t>
            </a:r>
            <a:r>
              <a:rPr lang="en-US" altLang="en-US" sz="1800" dirty="0" err="1">
                <a:solidFill>
                  <a:srgbClr val="332B60"/>
                </a:solidFill>
                <a:latin typeface="+mn-lt"/>
              </a:rPr>
              <a:t>hendrerit</a:t>
            </a:r>
            <a:r>
              <a:rPr lang="en-US" altLang="en-US" sz="1800" dirty="0">
                <a:solidFill>
                  <a:srgbClr val="332B60"/>
                </a:solidFill>
                <a:latin typeface="+mn-lt"/>
              </a:rPr>
              <a:t>, </a:t>
            </a:r>
            <a:r>
              <a:rPr lang="en-US" altLang="en-US" sz="1800" dirty="0" err="1">
                <a:solidFill>
                  <a:srgbClr val="332B60"/>
                </a:solidFill>
                <a:latin typeface="+mn-lt"/>
              </a:rPr>
              <a:t>rutrum</a:t>
            </a:r>
            <a:r>
              <a:rPr lang="en-US" altLang="en-US" sz="1800" dirty="0">
                <a:solidFill>
                  <a:srgbClr val="332B60"/>
                </a:solidFill>
                <a:latin typeface="+mn-lt"/>
              </a:rPr>
              <a:t> </a:t>
            </a:r>
            <a:r>
              <a:rPr lang="en-US" altLang="en-US" sz="1800" dirty="0" err="1">
                <a:solidFill>
                  <a:srgbClr val="332B60"/>
                </a:solidFill>
                <a:latin typeface="+mn-lt"/>
              </a:rPr>
              <a:t>ut</a:t>
            </a:r>
            <a:r>
              <a:rPr lang="en-US" altLang="en-US" sz="1800" dirty="0">
                <a:solidFill>
                  <a:srgbClr val="332B60"/>
                </a:solidFill>
                <a:latin typeface="+mn-lt"/>
              </a:rPr>
              <a:t>, </a:t>
            </a:r>
            <a:r>
              <a:rPr lang="en-US" altLang="en-US" sz="1800" dirty="0" err="1">
                <a:solidFill>
                  <a:srgbClr val="332B60"/>
                </a:solidFill>
                <a:latin typeface="+mn-lt"/>
              </a:rPr>
              <a:t>turpis</a:t>
            </a:r>
            <a:r>
              <a:rPr lang="en-US" altLang="en-US" sz="1800" dirty="0">
                <a:solidFill>
                  <a:srgbClr val="332B60"/>
                </a:solidFill>
                <a:latin typeface="+mn-lt"/>
              </a:rPr>
              <a:t>. </a:t>
            </a:r>
            <a:r>
              <a:rPr lang="en-US" altLang="en-US" sz="1800" dirty="0" err="1">
                <a:solidFill>
                  <a:srgbClr val="332B60"/>
                </a:solidFill>
                <a:latin typeface="+mn-lt"/>
              </a:rPr>
              <a:t>Sed</a:t>
            </a:r>
            <a:r>
              <a:rPr lang="en-US" altLang="en-US" sz="1800" dirty="0">
                <a:solidFill>
                  <a:srgbClr val="332B60"/>
                </a:solidFill>
                <a:latin typeface="+mn-lt"/>
              </a:rPr>
              <a:t> </a:t>
            </a:r>
            <a:r>
              <a:rPr lang="en-US" altLang="en-US" sz="1800" dirty="0" err="1">
                <a:solidFill>
                  <a:srgbClr val="332B60"/>
                </a:solidFill>
                <a:latin typeface="+mn-lt"/>
              </a:rPr>
              <a:t>velit</a:t>
            </a:r>
            <a:r>
              <a:rPr lang="en-US" altLang="en-US" sz="1800" dirty="0">
                <a:solidFill>
                  <a:srgbClr val="332B60"/>
                </a:solidFill>
                <a:latin typeface="+mn-lt"/>
              </a:rPr>
              <a:t>. </a:t>
            </a:r>
          </a:p>
          <a:p>
            <a:pPr lvl="1">
              <a:buClr>
                <a:srgbClr val="E4067E"/>
              </a:buClr>
              <a:buFont typeface="Wingdings" panose="05000000000000000000" pitchFamily="2" charset="2"/>
              <a:buChar char="§"/>
            </a:pPr>
            <a:r>
              <a:rPr lang="en-US" altLang="en-US" sz="1800" dirty="0" err="1">
                <a:solidFill>
                  <a:srgbClr val="332B60"/>
                </a:solidFill>
              </a:rPr>
              <a:t>Sed</a:t>
            </a:r>
            <a:r>
              <a:rPr lang="en-US" altLang="en-US" sz="1800" dirty="0">
                <a:solidFill>
                  <a:srgbClr val="332B60"/>
                </a:solidFill>
              </a:rPr>
              <a:t> semper </a:t>
            </a:r>
            <a:r>
              <a:rPr lang="en-US" altLang="en-US" sz="1800" dirty="0" err="1">
                <a:solidFill>
                  <a:srgbClr val="332B60"/>
                </a:solidFill>
              </a:rPr>
              <a:t>augue</a:t>
            </a:r>
            <a:r>
              <a:rPr lang="en-US" altLang="en-US" sz="1800" dirty="0">
                <a:solidFill>
                  <a:srgbClr val="332B60"/>
                </a:solidFill>
              </a:rPr>
              <a:t>.</a:t>
            </a:r>
          </a:p>
          <a:p>
            <a:pPr marL="2514600" marR="0" lvl="5"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endParaRPr lang="et-EE" dirty="0"/>
          </a:p>
          <a:p>
            <a:pPr lvl="2"/>
            <a:endParaRPr lang="et-EE" dirty="0"/>
          </a:p>
          <a:p>
            <a:pPr lvl="0"/>
            <a:endParaRPr lang="et-EE" dirty="0"/>
          </a:p>
        </p:txBody>
      </p:sp>
      <p:pic>
        <p:nvPicPr>
          <p:cNvPr id="4" name="Picture 5" descr="A close up of a logo&#10;&#10;Description automatically generated">
            <a:extLst>
              <a:ext uri="{FF2B5EF4-FFF2-40B4-BE49-F238E27FC236}">
                <a16:creationId xmlns:a16="http://schemas.microsoft.com/office/drawing/2014/main" id="{75B2B673-3499-41F6-A83A-79380FE57489}"/>
              </a:ext>
            </a:extLst>
          </p:cNvPr>
          <p:cNvPicPr>
            <a:picLocks noChangeAspect="1"/>
          </p:cNvPicPr>
          <p:nvPr userDrawn="1"/>
        </p:nvPicPr>
        <p:blipFill rotWithShape="1">
          <a:blip r:embed="rId2"/>
          <a:srcRect r="21373"/>
          <a:stretch/>
        </p:blipFill>
        <p:spPr>
          <a:xfrm>
            <a:off x="8153925" y="5672138"/>
            <a:ext cx="1507739" cy="763637"/>
          </a:xfrm>
          <a:prstGeom prst="rect">
            <a:avLst/>
          </a:prstGeom>
        </p:spPr>
      </p:pic>
      <p:pic>
        <p:nvPicPr>
          <p:cNvPr id="5" name="Picture 7" descr="A picture containing drawing, umbrella&#10;&#10;Description automatically generated">
            <a:extLst>
              <a:ext uri="{FF2B5EF4-FFF2-40B4-BE49-F238E27FC236}">
                <a16:creationId xmlns:a16="http://schemas.microsoft.com/office/drawing/2014/main" id="{E0AA21B8-CFFA-45CF-8CFE-6C4ACE286445}"/>
              </a:ext>
            </a:extLst>
          </p:cNvPr>
          <p:cNvPicPr>
            <a:picLocks noChangeAspect="1"/>
          </p:cNvPicPr>
          <p:nvPr userDrawn="1"/>
        </p:nvPicPr>
        <p:blipFill>
          <a:blip r:embed="rId3"/>
          <a:stretch>
            <a:fillRect/>
          </a:stretch>
        </p:blipFill>
        <p:spPr>
          <a:xfrm>
            <a:off x="9897270" y="5735633"/>
            <a:ext cx="1132712" cy="655641"/>
          </a:xfrm>
          <a:prstGeom prst="rect">
            <a:avLst/>
          </a:prstGeom>
        </p:spPr>
      </p:pic>
    </p:spTree>
    <p:extLst>
      <p:ext uri="{BB962C8B-B14F-4D97-AF65-F5344CB8AC3E}">
        <p14:creationId xmlns:p14="http://schemas.microsoft.com/office/powerpoint/2010/main" val="1436226837"/>
      </p:ext>
    </p:extLst>
  </p:cSld>
  <p:clrMapOvr>
    <a:masterClrMapping/>
  </p:clrMapOvr>
  <p:extLst>
    <p:ext uri="{DCECCB84-F9BA-43D5-87BE-67443E8EF086}">
      <p15:sldGuideLst xmlns:p15="http://schemas.microsoft.com/office/powerpoint/2012/main">
        <p15:guide id="2" orient="horz" pos="1026">
          <p15:clr>
            <a:srgbClr val="FBAE40"/>
          </p15:clr>
        </p15:guide>
        <p15:guide id="3" pos="136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 ja graafik 2">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479427" y="549275"/>
            <a:ext cx="6109380" cy="75522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n-US" dirty="0"/>
              <a:t>Presentation title on </a:t>
            </a:r>
          </a:p>
          <a:p>
            <a:pPr lvl="0"/>
            <a:r>
              <a:rPr lang="en-US" dirty="0"/>
              <a:t>two lines if necessary</a:t>
            </a:r>
          </a:p>
        </p:txBody>
      </p:sp>
      <p:sp>
        <p:nvSpPr>
          <p:cNvPr id="12" name="Chart Placeholder 13"/>
          <p:cNvSpPr>
            <a:spLocks noGrp="1"/>
          </p:cNvSpPr>
          <p:nvPr>
            <p:ph type="chart" sz="quarter" idx="15" hasCustomPrompt="1"/>
          </p:nvPr>
        </p:nvSpPr>
        <p:spPr>
          <a:xfrm>
            <a:off x="6888163" y="549276"/>
            <a:ext cx="4248151" cy="5219700"/>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latin typeface="+mn-lt"/>
              </a:defRPr>
            </a:lvl1pPr>
          </a:lstStyle>
          <a:p>
            <a:pPr lvl="0"/>
            <a:r>
              <a:rPr lang="et-EE" noProof="0" dirty="0" err="1"/>
              <a:t>Click</a:t>
            </a:r>
            <a:r>
              <a:rPr lang="et-EE" noProof="0" dirty="0"/>
              <a:t> </a:t>
            </a:r>
            <a:r>
              <a:rPr lang="et-EE" noProof="0" dirty="0" err="1"/>
              <a:t>to</a:t>
            </a:r>
            <a:r>
              <a:rPr lang="et-EE" noProof="0" dirty="0"/>
              <a:t> </a:t>
            </a:r>
            <a:r>
              <a:rPr lang="et-EE" noProof="0" dirty="0" err="1"/>
              <a:t>add</a:t>
            </a:r>
            <a:r>
              <a:rPr lang="et-EE" noProof="0" dirty="0"/>
              <a:t> a </a:t>
            </a:r>
            <a:r>
              <a:rPr lang="et-EE" noProof="0" dirty="0" err="1"/>
              <a:t>chart</a:t>
            </a:r>
            <a:endParaRPr lang="en-US" noProof="0" dirty="0"/>
          </a:p>
        </p:txBody>
      </p:sp>
      <p:sp>
        <p:nvSpPr>
          <p:cNvPr id="17" name="Text Placeholder 11"/>
          <p:cNvSpPr>
            <a:spLocks noGrp="1"/>
          </p:cNvSpPr>
          <p:nvPr>
            <p:ph type="body" sz="quarter" idx="16" hasCustomPrompt="1"/>
          </p:nvPr>
        </p:nvSpPr>
        <p:spPr>
          <a:xfrm>
            <a:off x="2171700" y="1628776"/>
            <a:ext cx="4351731" cy="4140199"/>
          </a:xfrm>
          <a:prstGeom prst="rect">
            <a:avLst/>
          </a:prstGeom>
        </p:spPr>
        <p:txBody>
          <a:bodyPr lIns="0" tIns="0" rIns="0" bIns="0"/>
          <a:lstStyle>
            <a:lvl1pPr marL="28575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sz="1800" baseline="0">
                <a:solidFill>
                  <a:srgbClr val="332B60"/>
                </a:solidFill>
                <a:latin typeface="Verdana" charset="0"/>
              </a:defRPr>
            </a:lvl1pPr>
            <a:lvl2pPr marL="685800" indent="-228600">
              <a:buClr>
                <a:srgbClr val="E4067E"/>
              </a:buClr>
              <a:buFont typeface="Wingdings" panose="05000000000000000000" pitchFamily="2" charset="2"/>
              <a:buChar char="§"/>
              <a:defRPr sz="1800">
                <a:solidFill>
                  <a:srgbClr val="332B60"/>
                </a:solidFill>
              </a:defRPr>
            </a:lvl2pPr>
            <a:lvl3pPr marL="114300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sz="1800">
                <a:solidFill>
                  <a:srgbClr val="332B60"/>
                </a:solidFill>
              </a:defRPr>
            </a:lvl3pPr>
            <a:lvl4pPr marL="160020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sz="1800">
                <a:solidFill>
                  <a:srgbClr val="332B60"/>
                </a:solidFill>
              </a:defRPr>
            </a:lvl4pPr>
            <a:lvl5pPr marL="205740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sz="1800">
                <a:solidFill>
                  <a:srgbClr val="332B60"/>
                </a:solidFill>
              </a:defRPr>
            </a:lvl5pPr>
            <a:lvl6pPr marL="251460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sz="1800">
                <a:solidFill>
                  <a:srgbClr val="332B60"/>
                </a:solidFill>
              </a:defRPr>
            </a:lvl6pPr>
            <a:lvl7pPr marL="297180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sz="1800">
                <a:solidFill>
                  <a:srgbClr val="332B60"/>
                </a:solidFill>
              </a:defRPr>
            </a:lvl7pPr>
          </a:lstStyle>
          <a:p>
            <a:pPr lvl="0"/>
            <a:r>
              <a:rPr lang="et-EE" dirty="0" err="1"/>
              <a:t>Edit</a:t>
            </a:r>
            <a:r>
              <a:rPr lang="et-EE" dirty="0"/>
              <a:t> </a:t>
            </a:r>
            <a:r>
              <a:rPr lang="et-EE" dirty="0" err="1"/>
              <a:t>the</a:t>
            </a:r>
            <a:r>
              <a:rPr lang="et-EE" dirty="0"/>
              <a:t> </a:t>
            </a:r>
            <a:r>
              <a:rPr lang="et-EE" dirty="0" err="1"/>
              <a:t>text</a:t>
            </a:r>
            <a:r>
              <a:rPr lang="et-EE" dirty="0"/>
              <a:t> </a:t>
            </a:r>
            <a:r>
              <a:rPr lang="et-EE" dirty="0" err="1"/>
              <a:t>slides</a:t>
            </a:r>
            <a:endParaRPr lang="et-EE" dirty="0"/>
          </a:p>
          <a:p>
            <a:pPr lvl="1"/>
            <a:r>
              <a:rPr lang="et-EE" dirty="0" err="1"/>
              <a:t>Edit</a:t>
            </a:r>
            <a:r>
              <a:rPr lang="et-EE" dirty="0"/>
              <a:t> </a:t>
            </a:r>
            <a:r>
              <a:rPr lang="et-EE" dirty="0" err="1"/>
              <a:t>the</a:t>
            </a:r>
            <a:r>
              <a:rPr lang="et-EE" dirty="0"/>
              <a:t> </a:t>
            </a:r>
            <a:r>
              <a:rPr lang="et-EE" dirty="0" err="1"/>
              <a:t>text</a:t>
            </a:r>
            <a:r>
              <a:rPr lang="et-EE" dirty="0"/>
              <a:t> </a:t>
            </a:r>
            <a:r>
              <a:rPr lang="et-EE" dirty="0" err="1"/>
              <a:t>slides</a:t>
            </a:r>
            <a:endParaRPr lang="et-EE" dirty="0"/>
          </a:p>
          <a:p>
            <a:pPr marL="1143000" marR="0" lvl="2"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a:pPr>
            <a:r>
              <a:rPr lang="et-EE" dirty="0" err="1"/>
              <a:t>Edit</a:t>
            </a:r>
            <a:r>
              <a:rPr lang="et-EE" dirty="0"/>
              <a:t> </a:t>
            </a:r>
            <a:r>
              <a:rPr lang="et-EE" dirty="0" err="1"/>
              <a:t>the</a:t>
            </a:r>
            <a:r>
              <a:rPr lang="et-EE" dirty="0"/>
              <a:t> </a:t>
            </a:r>
            <a:r>
              <a:rPr lang="et-EE" dirty="0" err="1"/>
              <a:t>text</a:t>
            </a:r>
            <a:r>
              <a:rPr lang="et-EE" dirty="0"/>
              <a:t> </a:t>
            </a:r>
            <a:r>
              <a:rPr lang="et-EE" dirty="0" err="1"/>
              <a:t>slides</a:t>
            </a:r>
            <a:endParaRPr lang="et-EE" dirty="0"/>
          </a:p>
          <a:p>
            <a:pPr marL="1600200" marR="0" lvl="3"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a:pPr>
            <a:r>
              <a:rPr lang="et-EE" dirty="0" err="1"/>
              <a:t>Edit</a:t>
            </a:r>
            <a:r>
              <a:rPr lang="et-EE" dirty="0"/>
              <a:t> </a:t>
            </a:r>
            <a:r>
              <a:rPr lang="et-EE" dirty="0" err="1"/>
              <a:t>the</a:t>
            </a:r>
            <a:r>
              <a:rPr lang="et-EE" dirty="0"/>
              <a:t> </a:t>
            </a:r>
            <a:r>
              <a:rPr lang="et-EE" dirty="0" err="1"/>
              <a:t>text</a:t>
            </a:r>
            <a:r>
              <a:rPr lang="et-EE" dirty="0"/>
              <a:t> </a:t>
            </a:r>
            <a:r>
              <a:rPr lang="et-EE" dirty="0" err="1"/>
              <a:t>slides</a:t>
            </a:r>
            <a:endParaRPr lang="et-EE" dirty="0"/>
          </a:p>
          <a:p>
            <a:pPr marL="2057400" marR="0" lvl="4"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a:pPr>
            <a:r>
              <a:rPr lang="et-EE" dirty="0" err="1"/>
              <a:t>Edit</a:t>
            </a:r>
            <a:r>
              <a:rPr lang="et-EE" dirty="0"/>
              <a:t> </a:t>
            </a:r>
            <a:r>
              <a:rPr lang="et-EE" dirty="0" err="1"/>
              <a:t>the</a:t>
            </a:r>
            <a:r>
              <a:rPr lang="et-EE" dirty="0"/>
              <a:t> </a:t>
            </a:r>
            <a:r>
              <a:rPr lang="et-EE" dirty="0" err="1"/>
              <a:t>text</a:t>
            </a:r>
            <a:r>
              <a:rPr lang="et-EE" dirty="0"/>
              <a:t> </a:t>
            </a:r>
            <a:r>
              <a:rPr lang="et-EE" dirty="0" err="1"/>
              <a:t>slides</a:t>
            </a:r>
            <a:endParaRPr lang="et-EE" dirty="0"/>
          </a:p>
          <a:p>
            <a:pPr marL="2514600" marR="0" lvl="5"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a:pPr>
            <a:r>
              <a:rPr lang="et-EE" dirty="0" err="1"/>
              <a:t>Edit</a:t>
            </a:r>
            <a:r>
              <a:rPr lang="et-EE" dirty="0"/>
              <a:t> </a:t>
            </a:r>
            <a:r>
              <a:rPr lang="et-EE" dirty="0" err="1"/>
              <a:t>the</a:t>
            </a:r>
            <a:r>
              <a:rPr lang="et-EE" dirty="0"/>
              <a:t> </a:t>
            </a:r>
            <a:r>
              <a:rPr lang="et-EE" dirty="0" err="1"/>
              <a:t>text</a:t>
            </a:r>
            <a:r>
              <a:rPr lang="et-EE" dirty="0"/>
              <a:t> </a:t>
            </a:r>
            <a:r>
              <a:rPr lang="et-EE" dirty="0" err="1"/>
              <a:t>slides</a:t>
            </a:r>
            <a:endParaRPr lang="et-EE" dirty="0"/>
          </a:p>
          <a:p>
            <a:pPr marL="2971800" marR="0" lvl="6"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a:pPr>
            <a:r>
              <a:rPr lang="et-EE" dirty="0" err="1"/>
              <a:t>Edit</a:t>
            </a:r>
            <a:r>
              <a:rPr lang="et-EE" dirty="0"/>
              <a:t> </a:t>
            </a:r>
            <a:r>
              <a:rPr lang="et-EE" dirty="0" err="1"/>
              <a:t>the</a:t>
            </a:r>
            <a:r>
              <a:rPr lang="et-EE" dirty="0"/>
              <a:t> </a:t>
            </a:r>
            <a:r>
              <a:rPr lang="et-EE" dirty="0" err="1"/>
              <a:t>text</a:t>
            </a:r>
            <a:r>
              <a:rPr lang="et-EE" dirty="0"/>
              <a:t> </a:t>
            </a:r>
            <a:r>
              <a:rPr lang="et-EE" dirty="0" err="1"/>
              <a:t>slides</a:t>
            </a:r>
            <a:endParaRPr lang="et-EE" dirty="0"/>
          </a:p>
        </p:txBody>
      </p:sp>
      <p:cxnSp>
        <p:nvCxnSpPr>
          <p:cNvPr id="6" name="Straight Connector 5"/>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5990069D-360A-42CC-8650-CD2B90C22614}"/>
              </a:ext>
            </a:extLst>
          </p:cNvPr>
          <p:cNvSpPr>
            <a:spLocks noGrp="1"/>
          </p:cNvSpPr>
          <p:nvPr>
            <p:ph type="dt" sz="half" idx="17"/>
          </p:nvPr>
        </p:nvSpPr>
        <p:spPr/>
        <p:txBody>
          <a:bodyPr/>
          <a:lstStyle/>
          <a:p>
            <a:fld id="{6D010882-6718-4EB8-80D6-BAF1AD425E2F}" type="datetime1">
              <a:rPr lang="et-EE" smtClean="0"/>
              <a:t>22.03.2022</a:t>
            </a:fld>
            <a:endParaRPr lang="et-EE"/>
          </a:p>
        </p:txBody>
      </p:sp>
      <p:sp>
        <p:nvSpPr>
          <p:cNvPr id="3" name="Footer Placeholder 2">
            <a:extLst>
              <a:ext uri="{FF2B5EF4-FFF2-40B4-BE49-F238E27FC236}">
                <a16:creationId xmlns:a16="http://schemas.microsoft.com/office/drawing/2014/main" id="{502454E2-C684-4408-B1E2-7A3A7F16F9D7}"/>
              </a:ext>
            </a:extLst>
          </p:cNvPr>
          <p:cNvSpPr>
            <a:spLocks noGrp="1"/>
          </p:cNvSpPr>
          <p:nvPr>
            <p:ph type="ftr" sz="quarter" idx="18"/>
          </p:nvPr>
        </p:nvSpPr>
        <p:spPr/>
        <p:txBody>
          <a:bodyPr/>
          <a:lstStyle/>
          <a:p>
            <a:endParaRPr lang="et-EE"/>
          </a:p>
        </p:txBody>
      </p:sp>
      <p:sp>
        <p:nvSpPr>
          <p:cNvPr id="4" name="Slide Number Placeholder 3">
            <a:extLst>
              <a:ext uri="{FF2B5EF4-FFF2-40B4-BE49-F238E27FC236}">
                <a16:creationId xmlns:a16="http://schemas.microsoft.com/office/drawing/2014/main" id="{8FA3453C-24C5-41C5-B7AA-829894CAE8A7}"/>
              </a:ext>
            </a:extLst>
          </p:cNvPr>
          <p:cNvSpPr>
            <a:spLocks noGrp="1"/>
          </p:cNvSpPr>
          <p:nvPr>
            <p:ph type="sldNum" sz="quarter" idx="19"/>
          </p:nvPr>
        </p:nvSpPr>
        <p:spPr/>
        <p:txBody>
          <a:bodyPr/>
          <a:lstStyle/>
          <a:p>
            <a:fld id="{65544B27-CF0D-4861-9E95-57641F09AF00}" type="slidenum">
              <a:rPr lang="et-EE" smtClean="0"/>
              <a:t>‹#›</a:t>
            </a:fld>
            <a:endParaRPr lang="et-EE"/>
          </a:p>
        </p:txBody>
      </p:sp>
      <p:sp>
        <p:nvSpPr>
          <p:cNvPr id="11" name="Text Placeholder 1"/>
          <p:cNvSpPr txBox="1">
            <a:spLocks/>
          </p:cNvSpPr>
          <p:nvPr userDrawn="1"/>
        </p:nvSpPr>
        <p:spPr>
          <a:xfrm>
            <a:off x="1836653" y="5972632"/>
            <a:ext cx="3320138"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dirty="0"/>
              <a:t>TALLINN UNIVERSITY OF TECHNOLOGY</a:t>
            </a:r>
            <a:endParaRPr lang="en-US" altLang="en-US" sz="1200" b="0" dirty="0"/>
          </a:p>
        </p:txBody>
      </p:sp>
    </p:spTree>
    <p:extLst>
      <p:ext uri="{BB962C8B-B14F-4D97-AF65-F5344CB8AC3E}">
        <p14:creationId xmlns:p14="http://schemas.microsoft.com/office/powerpoint/2010/main" val="26011695"/>
      </p:ext>
    </p:extLst>
  </p:cSld>
  <p:clrMapOvr>
    <a:masterClrMapping/>
  </p:clrMapOvr>
  <p:extLst>
    <p:ext uri="{DCECCB84-F9BA-43D5-87BE-67443E8EF086}">
      <p15:sldGuideLst xmlns:p15="http://schemas.microsoft.com/office/powerpoint/2012/main">
        <p15:guide id="1" pos="433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 ja pilt">
    <p:spTree>
      <p:nvGrpSpPr>
        <p:cNvPr id="1" name=""/>
        <p:cNvGrpSpPr/>
        <p:nvPr/>
      </p:nvGrpSpPr>
      <p:grpSpPr>
        <a:xfrm>
          <a:off x="0" y="0"/>
          <a:ext cx="0" cy="0"/>
          <a:chOff x="0" y="0"/>
          <a:chExt cx="0" cy="0"/>
        </a:xfrm>
      </p:grpSpPr>
      <p:sp>
        <p:nvSpPr>
          <p:cNvPr id="12" name="Text Placeholder 9"/>
          <p:cNvSpPr>
            <a:spLocks noGrp="1"/>
          </p:cNvSpPr>
          <p:nvPr>
            <p:ph type="body" sz="quarter" idx="13" hasCustomPrompt="1"/>
          </p:nvPr>
        </p:nvSpPr>
        <p:spPr>
          <a:xfrm>
            <a:off x="479425" y="549275"/>
            <a:ext cx="6044006" cy="75522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vl2pPr>
              <a:defRPr sz="2200" b="1" i="0"/>
            </a:lvl2pPr>
          </a:lstStyle>
          <a:p>
            <a:pPr lvl="0"/>
            <a:r>
              <a:rPr lang="en-US" dirty="0"/>
              <a:t>Presentation title on </a:t>
            </a:r>
          </a:p>
          <a:p>
            <a:pPr lvl="0"/>
            <a:r>
              <a:rPr lang="en-US" dirty="0"/>
              <a:t>two lines if necessary</a:t>
            </a:r>
          </a:p>
        </p:txBody>
      </p:sp>
      <p:sp>
        <p:nvSpPr>
          <p:cNvPr id="20" name="Picture Placeholder 19"/>
          <p:cNvSpPr>
            <a:spLocks noGrp="1"/>
          </p:cNvSpPr>
          <p:nvPr>
            <p:ph type="pic" sz="quarter" idx="17" hasCustomPrompt="1"/>
          </p:nvPr>
        </p:nvSpPr>
        <p:spPr>
          <a:xfrm>
            <a:off x="6888163" y="549276"/>
            <a:ext cx="4248151" cy="5219700"/>
          </a:xfrm>
          <a:prstGeom prst="rect">
            <a:avLst/>
          </a:prstGeom>
        </p:spPr>
        <p:txBody>
          <a:bodyPr/>
          <a:lstStyle>
            <a:lvl1pPr marL="228600" indent="-228600">
              <a:buClr>
                <a:schemeClr val="accent1"/>
              </a:buClr>
              <a:buFont typeface="Wingdings" panose="05000000000000000000" pitchFamily="2" charset="2"/>
              <a:buChar char="§"/>
              <a:defRPr sz="1800" baseline="0">
                <a:solidFill>
                  <a:srgbClr val="332B60"/>
                </a:solidFill>
              </a:defRPr>
            </a:lvl1pPr>
          </a:lstStyle>
          <a:p>
            <a:pPr lvl="0"/>
            <a:r>
              <a:rPr lang="et-EE" noProof="0" dirty="0" err="1"/>
              <a:t>Click</a:t>
            </a:r>
            <a:r>
              <a:rPr lang="et-EE" noProof="0" dirty="0"/>
              <a:t> </a:t>
            </a:r>
            <a:r>
              <a:rPr lang="et-EE" noProof="0" dirty="0" err="1"/>
              <a:t>to</a:t>
            </a:r>
            <a:r>
              <a:rPr lang="et-EE" noProof="0" dirty="0"/>
              <a:t> </a:t>
            </a:r>
            <a:r>
              <a:rPr lang="et-EE" noProof="0" dirty="0" err="1"/>
              <a:t>add</a:t>
            </a:r>
            <a:r>
              <a:rPr lang="et-EE" noProof="0" dirty="0"/>
              <a:t> a </a:t>
            </a:r>
            <a:r>
              <a:rPr lang="et-EE" noProof="0" dirty="0" err="1"/>
              <a:t>picture</a:t>
            </a:r>
            <a:endParaRPr lang="en-US" noProof="0" dirty="0"/>
          </a:p>
        </p:txBody>
      </p:sp>
      <p:cxnSp>
        <p:nvCxnSpPr>
          <p:cNvPr id="6" name="Straight Connector 5"/>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11"/>
          <p:cNvSpPr>
            <a:spLocks noGrp="1"/>
          </p:cNvSpPr>
          <p:nvPr>
            <p:ph type="body" sz="quarter" idx="16" hasCustomPrompt="1"/>
          </p:nvPr>
        </p:nvSpPr>
        <p:spPr>
          <a:xfrm>
            <a:off x="2171700" y="1628776"/>
            <a:ext cx="4351731" cy="4140199"/>
          </a:xfrm>
          <a:prstGeom prst="rect">
            <a:avLst/>
          </a:prstGeom>
        </p:spPr>
        <p:txBody>
          <a:bodyPr lIns="0" tIns="0" rIns="0" bIns="0"/>
          <a:lstStyle>
            <a:lvl1pPr marL="28575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sz="1800" baseline="0">
                <a:solidFill>
                  <a:srgbClr val="332B60"/>
                </a:solidFill>
                <a:latin typeface="Verdana" charset="0"/>
              </a:defRPr>
            </a:lvl1pPr>
            <a:lvl2pPr marL="685800" indent="-228600">
              <a:buClr>
                <a:srgbClr val="E4067E"/>
              </a:buClr>
              <a:buFont typeface="Wingdings" panose="05000000000000000000" pitchFamily="2" charset="2"/>
              <a:buChar char="§"/>
              <a:defRPr sz="1800">
                <a:solidFill>
                  <a:srgbClr val="332B60"/>
                </a:solidFill>
              </a:defRPr>
            </a:lvl2pPr>
            <a:lvl3pPr marL="1143000" indent="-228600">
              <a:buClr>
                <a:srgbClr val="E4067E"/>
              </a:buClr>
              <a:buFont typeface="Wingdings" panose="05000000000000000000" pitchFamily="2" charset="2"/>
              <a:buChar char="§"/>
              <a:defRPr sz="1800">
                <a:solidFill>
                  <a:srgbClr val="332B60"/>
                </a:solidFill>
              </a:defRPr>
            </a:lvl3pPr>
            <a:lvl4pPr marL="16002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4pPr>
            <a:lvl5pPr marL="20574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6pPr>
            <a:lvl7pPr marL="29718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7pPr>
          </a:lstStyle>
          <a:p>
            <a:pPr lvl="0"/>
            <a:r>
              <a:rPr lang="et-EE" dirty="0" err="1"/>
              <a:t>Edit</a:t>
            </a:r>
            <a:r>
              <a:rPr lang="et-EE" dirty="0"/>
              <a:t> </a:t>
            </a:r>
            <a:r>
              <a:rPr lang="et-EE" dirty="0" err="1"/>
              <a:t>the</a:t>
            </a:r>
            <a:r>
              <a:rPr lang="et-EE" dirty="0"/>
              <a:t> </a:t>
            </a:r>
            <a:r>
              <a:rPr lang="et-EE" dirty="0" err="1"/>
              <a:t>text</a:t>
            </a:r>
            <a:r>
              <a:rPr lang="et-EE" dirty="0"/>
              <a:t> </a:t>
            </a:r>
            <a:r>
              <a:rPr lang="et-EE" dirty="0" err="1"/>
              <a:t>slides</a:t>
            </a:r>
            <a:endParaRPr lang="et-EE" dirty="0"/>
          </a:p>
          <a:p>
            <a:pPr lvl="1"/>
            <a:r>
              <a:rPr lang="et-EE" dirty="0" err="1"/>
              <a:t>Edit</a:t>
            </a:r>
            <a:r>
              <a:rPr lang="et-EE" dirty="0"/>
              <a:t> </a:t>
            </a:r>
            <a:r>
              <a:rPr lang="et-EE" dirty="0" err="1"/>
              <a:t>the</a:t>
            </a:r>
            <a:r>
              <a:rPr lang="et-EE" dirty="0"/>
              <a:t> </a:t>
            </a:r>
            <a:r>
              <a:rPr lang="et-EE" dirty="0" err="1"/>
              <a:t>text</a:t>
            </a:r>
            <a:r>
              <a:rPr lang="et-EE" dirty="0"/>
              <a:t> </a:t>
            </a:r>
            <a:r>
              <a:rPr lang="et-EE" dirty="0" err="1"/>
              <a:t>slides</a:t>
            </a:r>
            <a:endParaRPr lang="et-EE" dirty="0"/>
          </a:p>
          <a:p>
            <a:pPr marL="1143000" marR="0" lvl="2"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a:pPr>
            <a:r>
              <a:rPr lang="et-EE" dirty="0" err="1"/>
              <a:t>Edit</a:t>
            </a:r>
            <a:r>
              <a:rPr lang="et-EE" dirty="0"/>
              <a:t> </a:t>
            </a:r>
            <a:r>
              <a:rPr lang="et-EE" dirty="0" err="1"/>
              <a:t>the</a:t>
            </a:r>
            <a:r>
              <a:rPr lang="et-EE" dirty="0"/>
              <a:t> </a:t>
            </a:r>
            <a:r>
              <a:rPr lang="et-EE" dirty="0" err="1"/>
              <a:t>text</a:t>
            </a:r>
            <a:r>
              <a:rPr lang="et-EE" dirty="0"/>
              <a:t> </a:t>
            </a:r>
            <a:r>
              <a:rPr lang="et-EE" dirty="0" err="1"/>
              <a:t>slides</a:t>
            </a:r>
            <a:endParaRPr lang="et-EE" dirty="0"/>
          </a:p>
          <a:p>
            <a:pPr marL="1600200" marR="0" lvl="3"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a:pPr>
            <a:r>
              <a:rPr lang="et-EE" dirty="0" err="1"/>
              <a:t>Edit</a:t>
            </a:r>
            <a:r>
              <a:rPr lang="et-EE" dirty="0"/>
              <a:t> </a:t>
            </a:r>
            <a:r>
              <a:rPr lang="et-EE" dirty="0" err="1"/>
              <a:t>the</a:t>
            </a:r>
            <a:r>
              <a:rPr lang="et-EE" dirty="0"/>
              <a:t> </a:t>
            </a:r>
            <a:r>
              <a:rPr lang="et-EE" dirty="0" err="1"/>
              <a:t>text</a:t>
            </a:r>
            <a:r>
              <a:rPr lang="et-EE" dirty="0"/>
              <a:t> </a:t>
            </a:r>
            <a:r>
              <a:rPr lang="et-EE" dirty="0" err="1"/>
              <a:t>slides</a:t>
            </a:r>
            <a:endParaRPr lang="et-EE" dirty="0"/>
          </a:p>
          <a:p>
            <a:pPr marL="2057400" marR="0" lvl="4"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a:pPr>
            <a:r>
              <a:rPr lang="et-EE" dirty="0" err="1"/>
              <a:t>Edit</a:t>
            </a:r>
            <a:r>
              <a:rPr lang="et-EE" dirty="0"/>
              <a:t> </a:t>
            </a:r>
            <a:r>
              <a:rPr lang="et-EE" dirty="0" err="1"/>
              <a:t>the</a:t>
            </a:r>
            <a:r>
              <a:rPr lang="et-EE" dirty="0"/>
              <a:t> </a:t>
            </a:r>
            <a:r>
              <a:rPr lang="et-EE" dirty="0" err="1"/>
              <a:t>text</a:t>
            </a:r>
            <a:r>
              <a:rPr lang="et-EE" dirty="0"/>
              <a:t> </a:t>
            </a:r>
            <a:r>
              <a:rPr lang="et-EE" dirty="0" err="1"/>
              <a:t>slides</a:t>
            </a:r>
            <a:endParaRPr lang="et-EE" dirty="0"/>
          </a:p>
          <a:p>
            <a:pPr marL="2514600" marR="0" lvl="5"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a:pPr>
            <a:r>
              <a:rPr lang="et-EE" dirty="0" err="1"/>
              <a:t>Edit</a:t>
            </a:r>
            <a:r>
              <a:rPr lang="et-EE" dirty="0"/>
              <a:t> </a:t>
            </a:r>
            <a:r>
              <a:rPr lang="et-EE" dirty="0" err="1"/>
              <a:t>the</a:t>
            </a:r>
            <a:r>
              <a:rPr lang="et-EE" dirty="0"/>
              <a:t> </a:t>
            </a:r>
            <a:r>
              <a:rPr lang="et-EE" dirty="0" err="1"/>
              <a:t>text</a:t>
            </a:r>
            <a:r>
              <a:rPr lang="et-EE" dirty="0"/>
              <a:t> </a:t>
            </a:r>
            <a:r>
              <a:rPr lang="et-EE" dirty="0" err="1"/>
              <a:t>slides</a:t>
            </a:r>
            <a:endParaRPr lang="et-EE" dirty="0"/>
          </a:p>
          <a:p>
            <a:pPr marL="2971800" marR="0" lvl="6"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a:pPr>
            <a:r>
              <a:rPr lang="et-EE" dirty="0" err="1"/>
              <a:t>Edit</a:t>
            </a:r>
            <a:r>
              <a:rPr lang="et-EE" dirty="0"/>
              <a:t> </a:t>
            </a:r>
            <a:r>
              <a:rPr lang="et-EE" dirty="0" err="1"/>
              <a:t>the</a:t>
            </a:r>
            <a:r>
              <a:rPr lang="et-EE" dirty="0"/>
              <a:t> </a:t>
            </a:r>
            <a:r>
              <a:rPr lang="et-EE" dirty="0" err="1"/>
              <a:t>text</a:t>
            </a:r>
            <a:r>
              <a:rPr lang="et-EE" dirty="0"/>
              <a:t> </a:t>
            </a:r>
            <a:r>
              <a:rPr lang="et-EE" dirty="0" err="1"/>
              <a:t>slides</a:t>
            </a:r>
            <a:endParaRPr lang="et-EE" dirty="0"/>
          </a:p>
          <a:p>
            <a:pPr lvl="0"/>
            <a:endParaRPr lang="et-EE" dirty="0"/>
          </a:p>
        </p:txBody>
      </p:sp>
      <p:sp>
        <p:nvSpPr>
          <p:cNvPr id="2" name="Date Placeholder 1">
            <a:extLst>
              <a:ext uri="{FF2B5EF4-FFF2-40B4-BE49-F238E27FC236}">
                <a16:creationId xmlns:a16="http://schemas.microsoft.com/office/drawing/2014/main" id="{696087B5-7C75-4969-AAA7-909584AB43A4}"/>
              </a:ext>
            </a:extLst>
          </p:cNvPr>
          <p:cNvSpPr>
            <a:spLocks noGrp="1"/>
          </p:cNvSpPr>
          <p:nvPr>
            <p:ph type="dt" sz="half" idx="18"/>
          </p:nvPr>
        </p:nvSpPr>
        <p:spPr/>
        <p:txBody>
          <a:bodyPr/>
          <a:lstStyle/>
          <a:p>
            <a:fld id="{744980F1-5CA6-4E0E-A6F1-BBF08216DBD9}" type="datetime1">
              <a:rPr lang="et-EE" smtClean="0"/>
              <a:t>22.03.2022</a:t>
            </a:fld>
            <a:endParaRPr lang="et-EE"/>
          </a:p>
        </p:txBody>
      </p:sp>
      <p:sp>
        <p:nvSpPr>
          <p:cNvPr id="3" name="Footer Placeholder 2">
            <a:extLst>
              <a:ext uri="{FF2B5EF4-FFF2-40B4-BE49-F238E27FC236}">
                <a16:creationId xmlns:a16="http://schemas.microsoft.com/office/drawing/2014/main" id="{88F6E396-2383-46E2-8C97-14BF807105A8}"/>
              </a:ext>
            </a:extLst>
          </p:cNvPr>
          <p:cNvSpPr>
            <a:spLocks noGrp="1"/>
          </p:cNvSpPr>
          <p:nvPr>
            <p:ph type="ftr" sz="quarter" idx="19"/>
          </p:nvPr>
        </p:nvSpPr>
        <p:spPr/>
        <p:txBody>
          <a:bodyPr/>
          <a:lstStyle/>
          <a:p>
            <a:endParaRPr lang="et-EE"/>
          </a:p>
        </p:txBody>
      </p:sp>
      <p:sp>
        <p:nvSpPr>
          <p:cNvPr id="4" name="Slide Number Placeholder 3">
            <a:extLst>
              <a:ext uri="{FF2B5EF4-FFF2-40B4-BE49-F238E27FC236}">
                <a16:creationId xmlns:a16="http://schemas.microsoft.com/office/drawing/2014/main" id="{8A0A38CA-DF74-4C73-852C-ABF5B513778C}"/>
              </a:ext>
            </a:extLst>
          </p:cNvPr>
          <p:cNvSpPr>
            <a:spLocks noGrp="1"/>
          </p:cNvSpPr>
          <p:nvPr>
            <p:ph type="sldNum" sz="quarter" idx="20"/>
          </p:nvPr>
        </p:nvSpPr>
        <p:spPr/>
        <p:txBody>
          <a:bodyPr/>
          <a:lstStyle/>
          <a:p>
            <a:fld id="{65544B27-CF0D-4861-9E95-57641F09AF00}" type="slidenum">
              <a:rPr lang="et-EE" smtClean="0"/>
              <a:t>‹#›</a:t>
            </a:fld>
            <a:endParaRPr lang="et-EE"/>
          </a:p>
        </p:txBody>
      </p:sp>
      <p:sp>
        <p:nvSpPr>
          <p:cNvPr id="11" name="Text Placeholder 1"/>
          <p:cNvSpPr txBox="1">
            <a:spLocks/>
          </p:cNvSpPr>
          <p:nvPr userDrawn="1"/>
        </p:nvSpPr>
        <p:spPr>
          <a:xfrm>
            <a:off x="1836653" y="5972632"/>
            <a:ext cx="3320138"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dirty="0"/>
              <a:t>TALLINN UNIVERSITY OF TECHNOLOGY</a:t>
            </a:r>
            <a:endParaRPr lang="en-US" altLang="en-US" sz="1200" b="0" dirty="0"/>
          </a:p>
        </p:txBody>
      </p:sp>
    </p:spTree>
    <p:extLst>
      <p:ext uri="{BB962C8B-B14F-4D97-AF65-F5344CB8AC3E}">
        <p14:creationId xmlns:p14="http://schemas.microsoft.com/office/powerpoint/2010/main" val="3229124995"/>
      </p:ext>
    </p:extLst>
  </p:cSld>
  <p:clrMapOvr>
    <a:masterClrMapping/>
  </p:clrMapOvr>
  <p:extLst>
    <p:ext uri="{DCECCB84-F9BA-43D5-87BE-67443E8EF086}">
      <p15:sldGuideLst xmlns:p15="http://schemas.microsoft.com/office/powerpoint/2012/main">
        <p15:guide id="1" pos="433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graafikut">
    <p:spTree>
      <p:nvGrpSpPr>
        <p:cNvPr id="1" name=""/>
        <p:cNvGrpSpPr/>
        <p:nvPr/>
      </p:nvGrpSpPr>
      <p:grpSpPr>
        <a:xfrm>
          <a:off x="0" y="0"/>
          <a:ext cx="0" cy="0"/>
          <a:chOff x="0" y="0"/>
          <a:chExt cx="0" cy="0"/>
        </a:xfrm>
      </p:grpSpPr>
      <p:sp>
        <p:nvSpPr>
          <p:cNvPr id="14" name="Text Placeholder 11"/>
          <p:cNvSpPr>
            <a:spLocks noGrp="1"/>
          </p:cNvSpPr>
          <p:nvPr>
            <p:ph type="body" sz="quarter" idx="17" hasCustomPrompt="1"/>
          </p:nvPr>
        </p:nvSpPr>
        <p:spPr>
          <a:xfrm>
            <a:off x="2171700" y="5204389"/>
            <a:ext cx="4351731" cy="570769"/>
          </a:xfrm>
          <a:prstGeom prst="rect">
            <a:avLst/>
          </a:prstGeom>
        </p:spPr>
        <p:txBody>
          <a:bodyPr lIns="0" tIns="0" rIns="0" bIns="0"/>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baseline="0">
                <a:solidFill>
                  <a:srgbClr val="332B60"/>
                </a:solidFill>
                <a:latin typeface="Verdana" charset="0"/>
              </a:defRPr>
            </a:lvl1pPr>
          </a:lstStyle>
          <a:p>
            <a:pPr lvl="0"/>
            <a:r>
              <a:rPr lang="et-EE" dirty="0" err="1"/>
              <a:t>Edit</a:t>
            </a:r>
            <a:r>
              <a:rPr lang="et-EE" dirty="0"/>
              <a:t> </a:t>
            </a:r>
            <a:r>
              <a:rPr lang="et-EE" dirty="0" err="1"/>
              <a:t>the</a:t>
            </a:r>
            <a:r>
              <a:rPr lang="et-EE" dirty="0"/>
              <a:t> </a:t>
            </a:r>
            <a:r>
              <a:rPr lang="et-EE" dirty="0" err="1"/>
              <a:t>text</a:t>
            </a:r>
            <a:r>
              <a:rPr lang="et-EE" dirty="0"/>
              <a:t> </a:t>
            </a:r>
            <a:r>
              <a:rPr lang="et-EE" dirty="0" err="1"/>
              <a:t>slides</a:t>
            </a:r>
            <a:endParaRPr lang="et-EE" dirty="0"/>
          </a:p>
        </p:txBody>
      </p:sp>
      <p:sp>
        <p:nvSpPr>
          <p:cNvPr id="8" name="Text Placeholder 9"/>
          <p:cNvSpPr>
            <a:spLocks noGrp="1"/>
          </p:cNvSpPr>
          <p:nvPr>
            <p:ph type="body" sz="quarter" idx="13" hasCustomPrompt="1"/>
          </p:nvPr>
        </p:nvSpPr>
        <p:spPr>
          <a:xfrm>
            <a:off x="479425" y="558471"/>
            <a:ext cx="10656888" cy="75522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n-US" dirty="0"/>
              <a:t>Presentation title on </a:t>
            </a:r>
          </a:p>
          <a:p>
            <a:pPr lvl="0"/>
            <a:r>
              <a:rPr lang="en-US" dirty="0"/>
              <a:t>two lines if necessary</a:t>
            </a:r>
          </a:p>
        </p:txBody>
      </p:sp>
      <p:sp>
        <p:nvSpPr>
          <p:cNvPr id="20" name="Text Placeholder 11"/>
          <p:cNvSpPr>
            <a:spLocks noGrp="1"/>
          </p:cNvSpPr>
          <p:nvPr>
            <p:ph type="body" sz="quarter" idx="21" hasCustomPrompt="1"/>
          </p:nvPr>
        </p:nvSpPr>
        <p:spPr>
          <a:xfrm>
            <a:off x="6888164" y="5204389"/>
            <a:ext cx="4248542" cy="570769"/>
          </a:xfrm>
          <a:prstGeom prst="rect">
            <a:avLst/>
          </a:prstGeom>
        </p:spPr>
        <p:txBody>
          <a:bodyPr lIns="0" tIns="0" rIns="0" bIns="0"/>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baseline="0">
                <a:solidFill>
                  <a:srgbClr val="332B60"/>
                </a:solidFill>
                <a:latin typeface="Verdana" charset="0"/>
              </a:defRPr>
            </a:lvl1pPr>
          </a:lstStyle>
          <a:p>
            <a:pPr lvl="0"/>
            <a:r>
              <a:rPr lang="et-EE" dirty="0" err="1"/>
              <a:t>Edit</a:t>
            </a:r>
            <a:r>
              <a:rPr lang="et-EE" dirty="0"/>
              <a:t> </a:t>
            </a:r>
            <a:r>
              <a:rPr lang="et-EE" dirty="0" err="1"/>
              <a:t>the</a:t>
            </a:r>
            <a:r>
              <a:rPr lang="et-EE" dirty="0"/>
              <a:t> </a:t>
            </a:r>
            <a:r>
              <a:rPr lang="et-EE" dirty="0" err="1"/>
              <a:t>text</a:t>
            </a:r>
            <a:r>
              <a:rPr lang="et-EE" dirty="0"/>
              <a:t> </a:t>
            </a:r>
            <a:r>
              <a:rPr lang="et-EE" dirty="0" err="1"/>
              <a:t>slides</a:t>
            </a:r>
            <a:endParaRPr lang="et-EE" dirty="0"/>
          </a:p>
        </p:txBody>
      </p:sp>
      <p:sp>
        <p:nvSpPr>
          <p:cNvPr id="3" name="Chart Placeholder 2"/>
          <p:cNvSpPr>
            <a:spLocks noGrp="1"/>
          </p:cNvSpPr>
          <p:nvPr>
            <p:ph type="chart" sz="quarter" idx="22" hasCustomPrompt="1"/>
          </p:nvPr>
        </p:nvSpPr>
        <p:spPr>
          <a:xfrm>
            <a:off x="2171701" y="1628776"/>
            <a:ext cx="4351338" cy="3336330"/>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err="1"/>
              <a:t>Click</a:t>
            </a:r>
            <a:r>
              <a:rPr lang="et-EE" noProof="0" dirty="0"/>
              <a:t> </a:t>
            </a:r>
            <a:r>
              <a:rPr lang="et-EE" noProof="0" dirty="0" err="1"/>
              <a:t>to</a:t>
            </a:r>
            <a:r>
              <a:rPr lang="et-EE" noProof="0" dirty="0"/>
              <a:t> </a:t>
            </a:r>
            <a:r>
              <a:rPr lang="et-EE" noProof="0" dirty="0" err="1"/>
              <a:t>add</a:t>
            </a:r>
            <a:r>
              <a:rPr lang="et-EE" noProof="0" dirty="0"/>
              <a:t> a </a:t>
            </a:r>
            <a:r>
              <a:rPr lang="et-EE" noProof="0" dirty="0" err="1"/>
              <a:t>diagram</a:t>
            </a:r>
            <a:endParaRPr lang="en-US" noProof="0" dirty="0"/>
          </a:p>
        </p:txBody>
      </p:sp>
      <p:sp>
        <p:nvSpPr>
          <p:cNvPr id="5" name="Chart Placeholder 4"/>
          <p:cNvSpPr>
            <a:spLocks noGrp="1"/>
          </p:cNvSpPr>
          <p:nvPr>
            <p:ph type="chart" sz="quarter" idx="23" hasCustomPrompt="1"/>
          </p:nvPr>
        </p:nvSpPr>
        <p:spPr>
          <a:xfrm>
            <a:off x="6888163" y="1628775"/>
            <a:ext cx="4248150" cy="3336331"/>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err="1"/>
              <a:t>Click</a:t>
            </a:r>
            <a:r>
              <a:rPr lang="et-EE" noProof="0" dirty="0"/>
              <a:t> </a:t>
            </a:r>
            <a:r>
              <a:rPr lang="et-EE" noProof="0" dirty="0" err="1"/>
              <a:t>to</a:t>
            </a:r>
            <a:r>
              <a:rPr lang="et-EE" noProof="0" dirty="0"/>
              <a:t> </a:t>
            </a:r>
            <a:r>
              <a:rPr lang="et-EE" noProof="0" dirty="0" err="1"/>
              <a:t>add</a:t>
            </a:r>
            <a:r>
              <a:rPr lang="et-EE" noProof="0" dirty="0"/>
              <a:t> a </a:t>
            </a:r>
            <a:r>
              <a:rPr lang="et-EE" noProof="0" dirty="0" err="1"/>
              <a:t>diagram</a:t>
            </a:r>
            <a:endParaRPr lang="en-US" noProof="0" dirty="0"/>
          </a:p>
        </p:txBody>
      </p:sp>
      <p:cxnSp>
        <p:nvCxnSpPr>
          <p:cNvPr id="9" name="Straight Connector 8"/>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04FE7DAC-166A-4FBB-BE03-BA8D4CC8E9C4}"/>
              </a:ext>
            </a:extLst>
          </p:cNvPr>
          <p:cNvSpPr>
            <a:spLocks noGrp="1"/>
          </p:cNvSpPr>
          <p:nvPr>
            <p:ph type="dt" sz="half" idx="24"/>
          </p:nvPr>
        </p:nvSpPr>
        <p:spPr/>
        <p:txBody>
          <a:bodyPr/>
          <a:lstStyle/>
          <a:p>
            <a:fld id="{12EF872E-2BE0-4003-BEBA-78B6EEFBE339}" type="datetime1">
              <a:rPr lang="et-EE" smtClean="0"/>
              <a:t>22.03.2022</a:t>
            </a:fld>
            <a:endParaRPr lang="et-EE"/>
          </a:p>
        </p:txBody>
      </p:sp>
      <p:sp>
        <p:nvSpPr>
          <p:cNvPr id="4" name="Footer Placeholder 3">
            <a:extLst>
              <a:ext uri="{FF2B5EF4-FFF2-40B4-BE49-F238E27FC236}">
                <a16:creationId xmlns:a16="http://schemas.microsoft.com/office/drawing/2014/main" id="{EAD54610-AF7C-45A7-9583-B44D64B50148}"/>
              </a:ext>
            </a:extLst>
          </p:cNvPr>
          <p:cNvSpPr>
            <a:spLocks noGrp="1"/>
          </p:cNvSpPr>
          <p:nvPr>
            <p:ph type="ftr" sz="quarter" idx="25"/>
          </p:nvPr>
        </p:nvSpPr>
        <p:spPr/>
        <p:txBody>
          <a:bodyPr/>
          <a:lstStyle/>
          <a:p>
            <a:endParaRPr lang="et-EE"/>
          </a:p>
        </p:txBody>
      </p:sp>
      <p:sp>
        <p:nvSpPr>
          <p:cNvPr id="6" name="Slide Number Placeholder 5">
            <a:extLst>
              <a:ext uri="{FF2B5EF4-FFF2-40B4-BE49-F238E27FC236}">
                <a16:creationId xmlns:a16="http://schemas.microsoft.com/office/drawing/2014/main" id="{A87D74D9-0242-406A-ACCA-AD1AD7BB9451}"/>
              </a:ext>
            </a:extLst>
          </p:cNvPr>
          <p:cNvSpPr>
            <a:spLocks noGrp="1"/>
          </p:cNvSpPr>
          <p:nvPr>
            <p:ph type="sldNum" sz="quarter" idx="26"/>
          </p:nvPr>
        </p:nvSpPr>
        <p:spPr/>
        <p:txBody>
          <a:bodyPr/>
          <a:lstStyle/>
          <a:p>
            <a:fld id="{65544B27-CF0D-4861-9E95-57641F09AF00}" type="slidenum">
              <a:rPr lang="et-EE" smtClean="0"/>
              <a:t>‹#›</a:t>
            </a:fld>
            <a:endParaRPr lang="et-EE"/>
          </a:p>
        </p:txBody>
      </p:sp>
      <p:sp>
        <p:nvSpPr>
          <p:cNvPr id="12" name="Text Placeholder 1"/>
          <p:cNvSpPr txBox="1">
            <a:spLocks/>
          </p:cNvSpPr>
          <p:nvPr userDrawn="1"/>
        </p:nvSpPr>
        <p:spPr>
          <a:xfrm>
            <a:off x="1836653" y="5972632"/>
            <a:ext cx="3320138"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dirty="0"/>
              <a:t>TALLINN UNIVERSITY OF TECHNOLOGY</a:t>
            </a:r>
            <a:endParaRPr lang="en-US" altLang="en-US" sz="1200" b="0" dirty="0"/>
          </a:p>
        </p:txBody>
      </p:sp>
    </p:spTree>
    <p:extLst>
      <p:ext uri="{BB962C8B-B14F-4D97-AF65-F5344CB8AC3E}">
        <p14:creationId xmlns:p14="http://schemas.microsoft.com/office/powerpoint/2010/main" val="33545332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olm pilti">
    <p:spTree>
      <p:nvGrpSpPr>
        <p:cNvPr id="1" name=""/>
        <p:cNvGrpSpPr/>
        <p:nvPr/>
      </p:nvGrpSpPr>
      <p:grpSpPr>
        <a:xfrm>
          <a:off x="0" y="0"/>
          <a:ext cx="0" cy="0"/>
          <a:chOff x="0" y="0"/>
          <a:chExt cx="0" cy="0"/>
        </a:xfrm>
      </p:grpSpPr>
      <p:sp>
        <p:nvSpPr>
          <p:cNvPr id="7" name="Picture Placeholder 19"/>
          <p:cNvSpPr>
            <a:spLocks noGrp="1"/>
          </p:cNvSpPr>
          <p:nvPr>
            <p:ph type="pic" sz="quarter" idx="17" hasCustomPrompt="1"/>
          </p:nvPr>
        </p:nvSpPr>
        <p:spPr>
          <a:xfrm>
            <a:off x="2171700" y="549276"/>
            <a:ext cx="5109317" cy="5219700"/>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err="1"/>
              <a:t>Click</a:t>
            </a:r>
            <a:r>
              <a:rPr lang="et-EE" noProof="0" dirty="0"/>
              <a:t> </a:t>
            </a:r>
            <a:r>
              <a:rPr lang="et-EE" noProof="0" dirty="0" err="1"/>
              <a:t>to</a:t>
            </a:r>
            <a:r>
              <a:rPr lang="et-EE" noProof="0" dirty="0"/>
              <a:t> </a:t>
            </a:r>
            <a:r>
              <a:rPr lang="et-EE" noProof="0" dirty="0" err="1"/>
              <a:t>add</a:t>
            </a:r>
            <a:r>
              <a:rPr lang="et-EE" noProof="0" dirty="0"/>
              <a:t> a </a:t>
            </a:r>
            <a:r>
              <a:rPr lang="et-EE" noProof="0" dirty="0" err="1"/>
              <a:t>picture</a:t>
            </a:r>
            <a:endParaRPr lang="en-US" noProof="0" dirty="0"/>
          </a:p>
        </p:txBody>
      </p:sp>
      <p:sp>
        <p:nvSpPr>
          <p:cNvPr id="10" name="Picture Placeholder 19"/>
          <p:cNvSpPr>
            <a:spLocks noGrp="1"/>
          </p:cNvSpPr>
          <p:nvPr>
            <p:ph type="pic" sz="quarter" idx="19" hasCustomPrompt="1"/>
          </p:nvPr>
        </p:nvSpPr>
        <p:spPr>
          <a:xfrm>
            <a:off x="7511753" y="3459344"/>
            <a:ext cx="3624561" cy="2309631"/>
          </a:xfrm>
          <a:prstGeom prst="rect">
            <a:avLst/>
          </a:prstGeom>
        </p:spPr>
        <p:txBody>
          <a:bodyPr/>
          <a:lstStyle>
            <a:lvl1pPr marL="228600" indent="-228600">
              <a:buClr>
                <a:schemeClr val="accent1"/>
              </a:buClr>
              <a:buFont typeface="Wingdings" panose="05000000000000000000" pitchFamily="2" charset="2"/>
              <a:buChar char="§"/>
              <a:defRPr sz="1800" baseline="0">
                <a:solidFill>
                  <a:srgbClr val="332B60"/>
                </a:solidFill>
              </a:defRPr>
            </a:lvl1pPr>
          </a:lstStyle>
          <a:p>
            <a:pPr lvl="0"/>
            <a:r>
              <a:rPr lang="et-EE" noProof="0" dirty="0" err="1"/>
              <a:t>Click</a:t>
            </a:r>
            <a:r>
              <a:rPr lang="et-EE" noProof="0" dirty="0"/>
              <a:t> </a:t>
            </a:r>
            <a:r>
              <a:rPr lang="et-EE" noProof="0" dirty="0" err="1"/>
              <a:t>to</a:t>
            </a:r>
            <a:r>
              <a:rPr lang="et-EE" noProof="0" dirty="0"/>
              <a:t> </a:t>
            </a:r>
            <a:r>
              <a:rPr lang="et-EE" noProof="0" dirty="0" err="1"/>
              <a:t>add</a:t>
            </a:r>
            <a:r>
              <a:rPr lang="et-EE" noProof="0" dirty="0"/>
              <a:t> a </a:t>
            </a:r>
            <a:r>
              <a:rPr lang="et-EE" noProof="0" dirty="0" err="1"/>
              <a:t>picture</a:t>
            </a:r>
            <a:endParaRPr lang="en-US" noProof="0" dirty="0"/>
          </a:p>
        </p:txBody>
      </p:sp>
      <p:sp>
        <p:nvSpPr>
          <p:cNvPr id="11" name="Picture Placeholder 19"/>
          <p:cNvSpPr>
            <a:spLocks noGrp="1"/>
          </p:cNvSpPr>
          <p:nvPr>
            <p:ph type="pic" sz="quarter" idx="20" hasCustomPrompt="1"/>
          </p:nvPr>
        </p:nvSpPr>
        <p:spPr>
          <a:xfrm>
            <a:off x="7511753" y="549275"/>
            <a:ext cx="3624561" cy="2709564"/>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err="1"/>
              <a:t>Click</a:t>
            </a:r>
            <a:r>
              <a:rPr lang="et-EE" noProof="0" dirty="0"/>
              <a:t> </a:t>
            </a:r>
            <a:r>
              <a:rPr lang="et-EE" noProof="0" dirty="0" err="1"/>
              <a:t>to</a:t>
            </a:r>
            <a:r>
              <a:rPr lang="et-EE" noProof="0" dirty="0"/>
              <a:t> </a:t>
            </a:r>
            <a:r>
              <a:rPr lang="et-EE" noProof="0" dirty="0" err="1"/>
              <a:t>add</a:t>
            </a:r>
            <a:r>
              <a:rPr lang="et-EE" noProof="0" dirty="0"/>
              <a:t> a </a:t>
            </a:r>
            <a:r>
              <a:rPr lang="et-EE" noProof="0" dirty="0" err="1"/>
              <a:t>picture</a:t>
            </a:r>
            <a:endParaRPr lang="en-US" noProof="0" dirty="0"/>
          </a:p>
        </p:txBody>
      </p:sp>
      <p:cxnSp>
        <p:nvCxnSpPr>
          <p:cNvPr id="6" name="Straight Connector 8"/>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BEFF35C7-EF3D-455E-866A-441F4248836E}"/>
              </a:ext>
            </a:extLst>
          </p:cNvPr>
          <p:cNvSpPr>
            <a:spLocks noGrp="1"/>
          </p:cNvSpPr>
          <p:nvPr>
            <p:ph type="dt" sz="half" idx="21"/>
          </p:nvPr>
        </p:nvSpPr>
        <p:spPr/>
        <p:txBody>
          <a:bodyPr/>
          <a:lstStyle/>
          <a:p>
            <a:fld id="{DD5AD732-CB03-4123-9A81-58B60B3124E4}" type="datetime1">
              <a:rPr lang="et-EE" smtClean="0"/>
              <a:t>22.03.2022</a:t>
            </a:fld>
            <a:endParaRPr lang="et-EE"/>
          </a:p>
        </p:txBody>
      </p:sp>
      <p:sp>
        <p:nvSpPr>
          <p:cNvPr id="3" name="Footer Placeholder 2">
            <a:extLst>
              <a:ext uri="{FF2B5EF4-FFF2-40B4-BE49-F238E27FC236}">
                <a16:creationId xmlns:a16="http://schemas.microsoft.com/office/drawing/2014/main" id="{360DC3C3-A9E6-47B2-B6A2-CF54F59A9A0A}"/>
              </a:ext>
            </a:extLst>
          </p:cNvPr>
          <p:cNvSpPr>
            <a:spLocks noGrp="1"/>
          </p:cNvSpPr>
          <p:nvPr>
            <p:ph type="ftr" sz="quarter" idx="22"/>
          </p:nvPr>
        </p:nvSpPr>
        <p:spPr/>
        <p:txBody>
          <a:bodyPr/>
          <a:lstStyle/>
          <a:p>
            <a:endParaRPr lang="et-EE"/>
          </a:p>
        </p:txBody>
      </p:sp>
      <p:sp>
        <p:nvSpPr>
          <p:cNvPr id="4" name="Slide Number Placeholder 3">
            <a:extLst>
              <a:ext uri="{FF2B5EF4-FFF2-40B4-BE49-F238E27FC236}">
                <a16:creationId xmlns:a16="http://schemas.microsoft.com/office/drawing/2014/main" id="{DDE424CD-5347-48B9-A57E-300BF3B04C21}"/>
              </a:ext>
            </a:extLst>
          </p:cNvPr>
          <p:cNvSpPr>
            <a:spLocks noGrp="1"/>
          </p:cNvSpPr>
          <p:nvPr>
            <p:ph type="sldNum" sz="quarter" idx="23"/>
          </p:nvPr>
        </p:nvSpPr>
        <p:spPr/>
        <p:txBody>
          <a:bodyPr/>
          <a:lstStyle/>
          <a:p>
            <a:fld id="{65544B27-CF0D-4861-9E95-57641F09AF00}" type="slidenum">
              <a:rPr lang="et-EE" smtClean="0"/>
              <a:t>‹#›</a:t>
            </a:fld>
            <a:endParaRPr lang="et-EE"/>
          </a:p>
        </p:txBody>
      </p:sp>
      <p:sp>
        <p:nvSpPr>
          <p:cNvPr id="12" name="Text Placeholder 1"/>
          <p:cNvSpPr txBox="1">
            <a:spLocks/>
          </p:cNvSpPr>
          <p:nvPr userDrawn="1"/>
        </p:nvSpPr>
        <p:spPr>
          <a:xfrm>
            <a:off x="1836653" y="5972632"/>
            <a:ext cx="3320138"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dirty="0"/>
              <a:t>TALLINN UNIVERSITY OF TECHNOLOGY</a:t>
            </a:r>
            <a:endParaRPr lang="en-US" altLang="en-US" sz="1200" b="0" dirty="0"/>
          </a:p>
        </p:txBody>
      </p:sp>
    </p:spTree>
    <p:extLst>
      <p:ext uri="{BB962C8B-B14F-4D97-AF65-F5344CB8AC3E}">
        <p14:creationId xmlns:p14="http://schemas.microsoft.com/office/powerpoint/2010/main" val="28156597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8" name="Text Placeholder 9"/>
          <p:cNvSpPr>
            <a:spLocks noGrp="1"/>
          </p:cNvSpPr>
          <p:nvPr>
            <p:ph type="body" sz="quarter" idx="13" hasCustomPrompt="1"/>
          </p:nvPr>
        </p:nvSpPr>
        <p:spPr>
          <a:xfrm>
            <a:off x="479425" y="551545"/>
            <a:ext cx="10656888" cy="836666"/>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vl2pPr>
              <a:defRPr sz="2500" b="1" i="0"/>
            </a:lvl2pPr>
          </a:lstStyle>
          <a:p>
            <a:pPr lvl="0"/>
            <a:r>
              <a:rPr lang="en-US" dirty="0"/>
              <a:t>Presentation title on </a:t>
            </a:r>
          </a:p>
          <a:p>
            <a:pPr lvl="0"/>
            <a:r>
              <a:rPr lang="en-US" dirty="0"/>
              <a:t>two lines if necessary</a:t>
            </a:r>
          </a:p>
        </p:txBody>
      </p:sp>
      <p:sp>
        <p:nvSpPr>
          <p:cNvPr id="7" name="Table Placeholder 6"/>
          <p:cNvSpPr>
            <a:spLocks noGrp="1"/>
          </p:cNvSpPr>
          <p:nvPr>
            <p:ph type="tbl" sz="quarter" idx="23"/>
          </p:nvPr>
        </p:nvSpPr>
        <p:spPr>
          <a:xfrm>
            <a:off x="2171700" y="1628776"/>
            <a:ext cx="8964613" cy="4140200"/>
          </a:xfrm>
          <a:prstGeom prst="rect">
            <a:avLst/>
          </a:prstGeom>
        </p:spPr>
        <p:txBody>
          <a:bodyPr/>
          <a:lstStyle>
            <a:lvl1pPr>
              <a:defRPr sz="1800" baseline="0">
                <a:solidFill>
                  <a:schemeClr val="bg1"/>
                </a:solidFill>
                <a:latin typeface="Verdana" charset="0"/>
              </a:defRPr>
            </a:lvl1pPr>
          </a:lstStyle>
          <a:p>
            <a:pPr lvl="0"/>
            <a:r>
              <a:rPr lang="et-EE" noProof="0" dirty="0"/>
              <a:t>Tabeli lisamiseks klõpsake ikooni</a:t>
            </a:r>
            <a:endParaRPr lang="en-US" noProof="0" dirty="0"/>
          </a:p>
        </p:txBody>
      </p:sp>
      <p:cxnSp>
        <p:nvCxnSpPr>
          <p:cNvPr id="5" name="Straight Connector 8"/>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B8FBA5ED-D7D9-46E0-A29F-41019FF2C0F5}"/>
              </a:ext>
            </a:extLst>
          </p:cNvPr>
          <p:cNvSpPr>
            <a:spLocks noGrp="1"/>
          </p:cNvSpPr>
          <p:nvPr>
            <p:ph type="dt" sz="half" idx="24"/>
          </p:nvPr>
        </p:nvSpPr>
        <p:spPr/>
        <p:txBody>
          <a:bodyPr/>
          <a:lstStyle/>
          <a:p>
            <a:fld id="{B2F900AE-92B6-438C-99AF-E6F16830E09D}" type="datetime1">
              <a:rPr lang="et-EE" smtClean="0"/>
              <a:t>22.03.2022</a:t>
            </a:fld>
            <a:endParaRPr lang="et-EE"/>
          </a:p>
        </p:txBody>
      </p:sp>
      <p:sp>
        <p:nvSpPr>
          <p:cNvPr id="3" name="Footer Placeholder 2">
            <a:extLst>
              <a:ext uri="{FF2B5EF4-FFF2-40B4-BE49-F238E27FC236}">
                <a16:creationId xmlns:a16="http://schemas.microsoft.com/office/drawing/2014/main" id="{C6139B8C-A05E-4EFB-A1A6-02F7B2DAAB2F}"/>
              </a:ext>
            </a:extLst>
          </p:cNvPr>
          <p:cNvSpPr>
            <a:spLocks noGrp="1"/>
          </p:cNvSpPr>
          <p:nvPr>
            <p:ph type="ftr" sz="quarter" idx="25"/>
          </p:nvPr>
        </p:nvSpPr>
        <p:spPr/>
        <p:txBody>
          <a:bodyPr/>
          <a:lstStyle/>
          <a:p>
            <a:endParaRPr lang="et-EE"/>
          </a:p>
        </p:txBody>
      </p:sp>
      <p:sp>
        <p:nvSpPr>
          <p:cNvPr id="6" name="Slide Number Placeholder 5">
            <a:extLst>
              <a:ext uri="{FF2B5EF4-FFF2-40B4-BE49-F238E27FC236}">
                <a16:creationId xmlns:a16="http://schemas.microsoft.com/office/drawing/2014/main" id="{8A74D271-CA8A-430F-9E79-66C41D733649}"/>
              </a:ext>
            </a:extLst>
          </p:cNvPr>
          <p:cNvSpPr>
            <a:spLocks noGrp="1"/>
          </p:cNvSpPr>
          <p:nvPr>
            <p:ph type="sldNum" sz="quarter" idx="26"/>
          </p:nvPr>
        </p:nvSpPr>
        <p:spPr/>
        <p:txBody>
          <a:bodyPr/>
          <a:lstStyle/>
          <a:p>
            <a:fld id="{65544B27-CF0D-4861-9E95-57641F09AF00}" type="slidenum">
              <a:rPr lang="et-EE" smtClean="0"/>
              <a:t>‹#›</a:t>
            </a:fld>
            <a:endParaRPr lang="et-EE"/>
          </a:p>
        </p:txBody>
      </p:sp>
      <p:sp>
        <p:nvSpPr>
          <p:cNvPr id="9" name="Text Placeholder 1"/>
          <p:cNvSpPr txBox="1">
            <a:spLocks/>
          </p:cNvSpPr>
          <p:nvPr userDrawn="1"/>
        </p:nvSpPr>
        <p:spPr>
          <a:xfrm>
            <a:off x="1836653" y="5972632"/>
            <a:ext cx="3320138"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dirty="0"/>
              <a:t>TALLINN UNIVERSITY OF TECHNOLOGY</a:t>
            </a:r>
            <a:endParaRPr lang="en-US" altLang="en-US" sz="1200" b="0" dirty="0"/>
          </a:p>
        </p:txBody>
      </p:sp>
    </p:spTree>
    <p:extLst>
      <p:ext uri="{BB962C8B-B14F-4D97-AF65-F5344CB8AC3E}">
        <p14:creationId xmlns:p14="http://schemas.microsoft.com/office/powerpoint/2010/main" val="4585246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lt 2">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479425" y="549275"/>
            <a:ext cx="10656886" cy="844415"/>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n-US" dirty="0"/>
              <a:t>Presentation title on </a:t>
            </a:r>
          </a:p>
          <a:p>
            <a:pPr lvl="0"/>
            <a:r>
              <a:rPr lang="en-US" dirty="0"/>
              <a:t>two lines if necessary</a:t>
            </a:r>
          </a:p>
        </p:txBody>
      </p:sp>
      <p:sp>
        <p:nvSpPr>
          <p:cNvPr id="12" name="Text Placeholder 11"/>
          <p:cNvSpPr>
            <a:spLocks noGrp="1"/>
          </p:cNvSpPr>
          <p:nvPr>
            <p:ph type="body" sz="quarter" idx="14" hasCustomPrompt="1"/>
          </p:nvPr>
        </p:nvSpPr>
        <p:spPr>
          <a:xfrm>
            <a:off x="2171700" y="1628775"/>
            <a:ext cx="8964612" cy="627315"/>
          </a:xfrm>
          <a:prstGeom prst="rect">
            <a:avLst/>
          </a:prstGeom>
        </p:spPr>
        <p:txBody>
          <a:bodyPr lIns="0" tIns="0" rIns="0" bIns="0"/>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baseline="0">
                <a:solidFill>
                  <a:srgbClr val="332B60"/>
                </a:solidFill>
                <a:latin typeface="Verdana" charset="0"/>
              </a:defRPr>
            </a:lvl1pPr>
          </a:lstStyle>
          <a:p>
            <a:pPr lvl="0"/>
            <a:r>
              <a:rPr lang="et-EE" dirty="0" err="1"/>
              <a:t>Edit</a:t>
            </a:r>
            <a:r>
              <a:rPr lang="et-EE" dirty="0"/>
              <a:t> </a:t>
            </a:r>
            <a:r>
              <a:rPr lang="et-EE" dirty="0" err="1"/>
              <a:t>the</a:t>
            </a:r>
            <a:r>
              <a:rPr lang="et-EE" dirty="0"/>
              <a:t> </a:t>
            </a:r>
            <a:r>
              <a:rPr lang="et-EE" dirty="0" err="1"/>
              <a:t>text</a:t>
            </a:r>
            <a:r>
              <a:rPr lang="et-EE" dirty="0"/>
              <a:t> </a:t>
            </a:r>
            <a:r>
              <a:rPr lang="et-EE" dirty="0" err="1"/>
              <a:t>slides</a:t>
            </a:r>
            <a:endParaRPr lang="et-EE" dirty="0"/>
          </a:p>
        </p:txBody>
      </p:sp>
      <p:sp>
        <p:nvSpPr>
          <p:cNvPr id="3" name="Picture Placeholder 2"/>
          <p:cNvSpPr>
            <a:spLocks noGrp="1"/>
          </p:cNvSpPr>
          <p:nvPr>
            <p:ph type="pic" sz="quarter" idx="16" hasCustomPrompt="1"/>
          </p:nvPr>
        </p:nvSpPr>
        <p:spPr>
          <a:xfrm>
            <a:off x="2171700" y="2491176"/>
            <a:ext cx="8964611" cy="3277800"/>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err="1"/>
              <a:t>Click</a:t>
            </a:r>
            <a:r>
              <a:rPr lang="et-EE" noProof="0" dirty="0"/>
              <a:t> </a:t>
            </a:r>
            <a:r>
              <a:rPr lang="et-EE" noProof="0" dirty="0" err="1"/>
              <a:t>to</a:t>
            </a:r>
            <a:r>
              <a:rPr lang="et-EE" noProof="0" dirty="0"/>
              <a:t> </a:t>
            </a:r>
            <a:r>
              <a:rPr lang="et-EE" noProof="0" dirty="0" err="1"/>
              <a:t>add</a:t>
            </a:r>
            <a:r>
              <a:rPr lang="et-EE" noProof="0" dirty="0"/>
              <a:t> a </a:t>
            </a:r>
            <a:r>
              <a:rPr lang="et-EE" noProof="0" dirty="0" err="1"/>
              <a:t>picture</a:t>
            </a:r>
            <a:endParaRPr lang="en-US" noProof="0" dirty="0"/>
          </a:p>
        </p:txBody>
      </p:sp>
      <p:cxnSp>
        <p:nvCxnSpPr>
          <p:cNvPr id="6" name="Straight Connector 8"/>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A05D808C-EB6E-4237-B6A9-C55697B908F2}"/>
              </a:ext>
            </a:extLst>
          </p:cNvPr>
          <p:cNvSpPr>
            <a:spLocks noGrp="1"/>
          </p:cNvSpPr>
          <p:nvPr>
            <p:ph type="dt" sz="half" idx="17"/>
          </p:nvPr>
        </p:nvSpPr>
        <p:spPr/>
        <p:txBody>
          <a:bodyPr/>
          <a:lstStyle/>
          <a:p>
            <a:fld id="{9C214ACF-ED28-4132-85EE-481B64D365D4}" type="datetime1">
              <a:rPr lang="et-EE" smtClean="0"/>
              <a:t>22.03.2022</a:t>
            </a:fld>
            <a:endParaRPr lang="et-EE"/>
          </a:p>
        </p:txBody>
      </p:sp>
      <p:sp>
        <p:nvSpPr>
          <p:cNvPr id="4" name="Footer Placeholder 3">
            <a:extLst>
              <a:ext uri="{FF2B5EF4-FFF2-40B4-BE49-F238E27FC236}">
                <a16:creationId xmlns:a16="http://schemas.microsoft.com/office/drawing/2014/main" id="{550A9A97-565C-4449-972D-37E8AE90C399}"/>
              </a:ext>
            </a:extLst>
          </p:cNvPr>
          <p:cNvSpPr>
            <a:spLocks noGrp="1"/>
          </p:cNvSpPr>
          <p:nvPr>
            <p:ph type="ftr" sz="quarter" idx="18"/>
          </p:nvPr>
        </p:nvSpPr>
        <p:spPr/>
        <p:txBody>
          <a:bodyPr/>
          <a:lstStyle/>
          <a:p>
            <a:endParaRPr lang="et-EE"/>
          </a:p>
        </p:txBody>
      </p:sp>
      <p:sp>
        <p:nvSpPr>
          <p:cNvPr id="7" name="Slide Number Placeholder 6">
            <a:extLst>
              <a:ext uri="{FF2B5EF4-FFF2-40B4-BE49-F238E27FC236}">
                <a16:creationId xmlns:a16="http://schemas.microsoft.com/office/drawing/2014/main" id="{798DBC4C-FEC7-4DD1-ABAE-E0A61EF0F343}"/>
              </a:ext>
            </a:extLst>
          </p:cNvPr>
          <p:cNvSpPr>
            <a:spLocks noGrp="1"/>
          </p:cNvSpPr>
          <p:nvPr>
            <p:ph type="sldNum" sz="quarter" idx="19"/>
          </p:nvPr>
        </p:nvSpPr>
        <p:spPr/>
        <p:txBody>
          <a:bodyPr/>
          <a:lstStyle/>
          <a:p>
            <a:fld id="{65544B27-CF0D-4861-9E95-57641F09AF00}" type="slidenum">
              <a:rPr lang="et-EE" smtClean="0"/>
              <a:t>‹#›</a:t>
            </a:fld>
            <a:endParaRPr lang="et-EE"/>
          </a:p>
        </p:txBody>
      </p:sp>
      <p:sp>
        <p:nvSpPr>
          <p:cNvPr id="10" name="Text Placeholder 1"/>
          <p:cNvSpPr txBox="1">
            <a:spLocks/>
          </p:cNvSpPr>
          <p:nvPr userDrawn="1"/>
        </p:nvSpPr>
        <p:spPr>
          <a:xfrm>
            <a:off x="1836653" y="5972632"/>
            <a:ext cx="3320138"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dirty="0"/>
              <a:t>TALLINN UNIVERSITY OF TECHNOLOGY</a:t>
            </a:r>
            <a:endParaRPr lang="en-US" altLang="en-US" sz="1200" b="0" dirty="0"/>
          </a:p>
        </p:txBody>
      </p:sp>
    </p:spTree>
    <p:extLst>
      <p:ext uri="{BB962C8B-B14F-4D97-AF65-F5344CB8AC3E}">
        <p14:creationId xmlns:p14="http://schemas.microsoft.com/office/powerpoint/2010/main" val="6343535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aheslaid">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l="-143" t="21094" r="-1" b="21589"/>
          <a:stretch/>
        </p:blipFill>
        <p:spPr>
          <a:xfrm>
            <a:off x="-15499" y="-23247"/>
            <a:ext cx="12207498" cy="4940618"/>
          </a:xfrm>
          <a:prstGeom prst="rect">
            <a:avLst/>
          </a:prstGeom>
        </p:spPr>
      </p:pic>
      <p:grpSp>
        <p:nvGrpSpPr>
          <p:cNvPr id="2" name="Group 1"/>
          <p:cNvGrpSpPr/>
          <p:nvPr userDrawn="1"/>
        </p:nvGrpSpPr>
        <p:grpSpPr>
          <a:xfrm>
            <a:off x="-1" y="1965075"/>
            <a:ext cx="12192000" cy="4892925"/>
            <a:chOff x="-1" y="1965075"/>
            <a:chExt cx="12192000" cy="4892925"/>
          </a:xfrm>
        </p:grpSpPr>
        <p:sp>
          <p:nvSpPr>
            <p:cNvPr id="7" name="Freeform 6"/>
            <p:cNvSpPr/>
            <p:nvPr userDrawn="1"/>
          </p:nvSpPr>
          <p:spPr>
            <a:xfrm>
              <a:off x="-1" y="3312687"/>
              <a:ext cx="12192000" cy="3545313"/>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8" name="Picture 3" descr="C:\Users\ipihu\Desktop\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86800" y="1965075"/>
              <a:ext cx="2449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Placeholder 19"/>
          <p:cNvSpPr>
            <a:spLocks noGrp="1"/>
          </p:cNvSpPr>
          <p:nvPr>
            <p:ph type="body" sz="quarter" idx="11" hasCustomPrompt="1"/>
          </p:nvPr>
        </p:nvSpPr>
        <p:spPr>
          <a:xfrm>
            <a:off x="982403" y="4797923"/>
            <a:ext cx="10159444" cy="1634776"/>
          </a:xfrm>
          <a:prstGeom prst="rect">
            <a:avLst/>
          </a:prstGeo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200" b="1" cap="all" baseline="0">
                <a:solidFill>
                  <a:schemeClr val="accent3"/>
                </a:solidFill>
                <a:latin typeface="Verdana" charset="0"/>
              </a:defRPr>
            </a:lvl1pPr>
            <a:lvl2pPr marL="0" indent="0">
              <a:spcBef>
                <a:spcPts val="1000"/>
              </a:spcBef>
              <a:buFontTx/>
              <a:buNone/>
              <a:defRPr sz="1600" b="0">
                <a:solidFill>
                  <a:schemeClr val="accent2"/>
                </a:solidFill>
              </a:defRPr>
            </a:lvl2pPr>
          </a:lstStyle>
          <a:p>
            <a:r>
              <a:rPr lang="et-EE" altLang="en-US" sz="2900" dirty="0" err="1">
                <a:solidFill>
                  <a:schemeClr val="tx2"/>
                </a:solidFill>
              </a:rPr>
              <a:t>Intermediate</a:t>
            </a:r>
            <a:r>
              <a:rPr lang="et-EE" altLang="en-US" sz="2900" dirty="0">
                <a:solidFill>
                  <a:schemeClr val="tx2"/>
                </a:solidFill>
              </a:rPr>
              <a:t> </a:t>
            </a:r>
            <a:r>
              <a:rPr lang="et-EE" altLang="en-US" sz="2900" dirty="0" err="1">
                <a:solidFill>
                  <a:schemeClr val="tx2"/>
                </a:solidFill>
              </a:rPr>
              <a:t>slide</a:t>
            </a:r>
            <a:r>
              <a:rPr lang="et-EE" altLang="en-US" sz="2900" dirty="0">
                <a:solidFill>
                  <a:schemeClr val="tx2"/>
                </a:solidFill>
              </a:rPr>
              <a:t> </a:t>
            </a:r>
            <a:r>
              <a:rPr lang="et-EE" altLang="en-US" sz="2900" dirty="0" err="1">
                <a:solidFill>
                  <a:schemeClr val="tx2"/>
                </a:solidFill>
              </a:rPr>
              <a:t>title</a:t>
            </a:r>
            <a:endParaRPr lang="et-EE" altLang="en-US" sz="2900" dirty="0">
              <a:solidFill>
                <a:schemeClr val="tx2"/>
              </a:solidFill>
            </a:endParaRPr>
          </a:p>
          <a:p>
            <a:pPr>
              <a:lnSpc>
                <a:spcPct val="100000"/>
              </a:lnSpc>
              <a:spcBef>
                <a:spcPts val="0"/>
              </a:spcBef>
            </a:pPr>
            <a:r>
              <a:rPr lang="et-EE" altLang="en-US" sz="2900" dirty="0" err="1">
                <a:solidFill>
                  <a:schemeClr val="accent1"/>
                </a:solidFill>
              </a:rPr>
              <a:t>If</a:t>
            </a:r>
            <a:r>
              <a:rPr lang="et-EE" altLang="en-US" sz="2900" dirty="0">
                <a:solidFill>
                  <a:schemeClr val="accent1"/>
                </a:solidFill>
              </a:rPr>
              <a:t> </a:t>
            </a:r>
            <a:r>
              <a:rPr lang="et-EE" altLang="en-US" sz="2900" dirty="0" err="1">
                <a:solidFill>
                  <a:schemeClr val="accent1"/>
                </a:solidFill>
              </a:rPr>
              <a:t>necessary</a:t>
            </a:r>
            <a:r>
              <a:rPr lang="et-EE" altLang="en-US" sz="2900" dirty="0">
                <a:solidFill>
                  <a:schemeClr val="accent1"/>
                </a:solidFill>
              </a:rPr>
              <a:t> on </a:t>
            </a:r>
            <a:r>
              <a:rPr lang="et-EE" altLang="en-US" sz="2900" dirty="0" err="1">
                <a:solidFill>
                  <a:schemeClr val="accent1"/>
                </a:solidFill>
              </a:rPr>
              <a:t>two</a:t>
            </a:r>
            <a:endParaRPr lang="et-EE" altLang="en-US" sz="2900" dirty="0">
              <a:solidFill>
                <a:schemeClr val="accent1"/>
              </a:solidFill>
            </a:endParaRPr>
          </a:p>
          <a:p>
            <a:pPr>
              <a:lnSpc>
                <a:spcPct val="100000"/>
              </a:lnSpc>
              <a:spcBef>
                <a:spcPts val="0"/>
              </a:spcBef>
            </a:pPr>
            <a:r>
              <a:rPr lang="et-EE" altLang="en-US" sz="2900" dirty="0" err="1">
                <a:solidFill>
                  <a:schemeClr val="accent1"/>
                </a:solidFill>
              </a:rPr>
              <a:t>Or</a:t>
            </a:r>
            <a:r>
              <a:rPr lang="et-EE" altLang="en-US" sz="2900" dirty="0">
                <a:solidFill>
                  <a:schemeClr val="accent1"/>
                </a:solidFill>
              </a:rPr>
              <a:t> </a:t>
            </a:r>
            <a:r>
              <a:rPr lang="et-EE" altLang="en-US" sz="2900" dirty="0" err="1">
                <a:solidFill>
                  <a:schemeClr val="accent1"/>
                </a:solidFill>
              </a:rPr>
              <a:t>three</a:t>
            </a:r>
            <a:r>
              <a:rPr lang="et-EE" altLang="en-US" sz="2900" dirty="0">
                <a:solidFill>
                  <a:schemeClr val="accent1"/>
                </a:solidFill>
              </a:rPr>
              <a:t> </a:t>
            </a:r>
            <a:r>
              <a:rPr lang="et-EE" altLang="en-US" sz="2900" dirty="0" err="1">
                <a:solidFill>
                  <a:schemeClr val="accent1"/>
                </a:solidFill>
              </a:rPr>
              <a:t>rows</a:t>
            </a:r>
            <a:endParaRPr lang="en-US" altLang="en-US" sz="2900" dirty="0">
              <a:solidFill>
                <a:schemeClr val="accent1"/>
              </a:solidFill>
            </a:endParaRPr>
          </a:p>
        </p:txBody>
      </p:sp>
    </p:spTree>
    <p:extLst>
      <p:ext uri="{BB962C8B-B14F-4D97-AF65-F5344CB8AC3E}">
        <p14:creationId xmlns:p14="http://schemas.microsoft.com/office/powerpoint/2010/main" val="41934254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iimane slaid">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a:extLst>
              <a:ext uri="{28A0092B-C50C-407E-A947-70E740481C1C}">
                <a14:useLocalDpi xmlns:a14="http://schemas.microsoft.com/office/drawing/2010/main" val="0"/>
              </a:ext>
            </a:extLst>
          </a:blip>
          <a:srcRect l="-143" t="21094" r="-1" b="21589"/>
          <a:stretch/>
        </p:blipFill>
        <p:spPr>
          <a:xfrm>
            <a:off x="-15499" y="-23247"/>
            <a:ext cx="12207498" cy="4940618"/>
          </a:xfrm>
          <a:prstGeom prst="rect">
            <a:avLst/>
          </a:prstGeom>
        </p:spPr>
      </p:pic>
      <p:sp>
        <p:nvSpPr>
          <p:cNvPr id="15" name="Freeform 14"/>
          <p:cNvSpPr/>
          <p:nvPr userDrawn="1"/>
        </p:nvSpPr>
        <p:spPr>
          <a:xfrm>
            <a:off x="-1" y="3312687"/>
            <a:ext cx="12192000" cy="3545313"/>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6" name="Picture 15"/>
          <p:cNvPicPr>
            <a:picLocks noChangeAspect="1"/>
          </p:cNvPicPr>
          <p:nvPr userDrawn="1"/>
        </p:nvPicPr>
        <p:blipFill>
          <a:blip r:embed="rId3"/>
          <a:stretch>
            <a:fillRect/>
          </a:stretch>
        </p:blipFill>
        <p:spPr>
          <a:xfrm>
            <a:off x="8693884" y="1958640"/>
            <a:ext cx="2447645" cy="1370681"/>
          </a:xfrm>
          <a:prstGeom prst="rect">
            <a:avLst/>
          </a:prstGeom>
        </p:spPr>
      </p:pic>
      <p:sp>
        <p:nvSpPr>
          <p:cNvPr id="5" name="TextBox 4"/>
          <p:cNvSpPr txBox="1">
            <a:spLocks noChangeArrowheads="1"/>
          </p:cNvSpPr>
          <p:nvPr userDrawn="1"/>
        </p:nvSpPr>
        <p:spPr bwMode="auto">
          <a:xfrm>
            <a:off x="0" y="-9921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defRPr/>
            </a:pPr>
            <a:endParaRPr lang="en-US" altLang="en-US"/>
          </a:p>
        </p:txBody>
      </p:sp>
      <p:sp>
        <p:nvSpPr>
          <p:cNvPr id="8" name="Text Placeholder 19"/>
          <p:cNvSpPr>
            <a:spLocks noGrp="1"/>
          </p:cNvSpPr>
          <p:nvPr>
            <p:ph type="body" sz="quarter" idx="11" hasCustomPrompt="1"/>
          </p:nvPr>
        </p:nvSpPr>
        <p:spPr>
          <a:xfrm>
            <a:off x="982403" y="4797922"/>
            <a:ext cx="10159444" cy="1638973"/>
          </a:xfrm>
          <a:prstGeom prst="rect">
            <a:avLst/>
          </a:prstGeo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200" b="1" cap="all" baseline="0">
                <a:solidFill>
                  <a:srgbClr val="332B60"/>
                </a:solidFill>
                <a:latin typeface="Verdana" charset="0"/>
              </a:defRPr>
            </a:lvl1pPr>
            <a:lvl2pPr marL="0" indent="0">
              <a:spcBef>
                <a:spcPts val="1000"/>
              </a:spcBef>
              <a:buFontTx/>
              <a:buNone/>
              <a:defRPr sz="1600" b="0">
                <a:solidFill>
                  <a:schemeClr val="accent2"/>
                </a:solidFill>
              </a:defRPr>
            </a:lvl2pPr>
          </a:lstStyle>
          <a:p>
            <a:r>
              <a:rPr lang="en-US" altLang="en-US" dirty="0"/>
              <a:t>TALLINN</a:t>
            </a:r>
            <a:r>
              <a:rPr lang="et-EE" altLang="en-US" dirty="0"/>
              <a:t> UNIVERSITY OF TECHNOLOGY</a:t>
            </a:r>
            <a:endParaRPr lang="en-US" altLang="en-US" dirty="0"/>
          </a:p>
          <a:p>
            <a:r>
              <a:rPr lang="en-US" altLang="en-US" sz="1700" cap="none" dirty="0">
                <a:solidFill>
                  <a:schemeClr val="accent2"/>
                </a:solidFill>
                <a:latin typeface="Verdana" panose="020B0604030504040204" pitchFamily="34" charset="0"/>
              </a:rPr>
              <a:t>t</a:t>
            </a:r>
            <a:r>
              <a:rPr lang="et-EE" altLang="en-US" sz="1700" cap="none" dirty="0" err="1">
                <a:solidFill>
                  <a:schemeClr val="accent2"/>
                </a:solidFill>
                <a:latin typeface="Verdana" panose="020B0604030504040204" pitchFamily="34" charset="0"/>
              </a:rPr>
              <a:t>altech</a:t>
            </a:r>
            <a:r>
              <a:rPr lang="en-US" altLang="en-US" sz="1700" cap="none" dirty="0">
                <a:solidFill>
                  <a:schemeClr val="accent2"/>
                </a:solidFill>
                <a:latin typeface="Verdana" panose="020B0604030504040204" pitchFamily="34" charset="0"/>
              </a:rPr>
              <a:t>.</a:t>
            </a:r>
            <a:r>
              <a:rPr lang="en-US" altLang="en-US" sz="1700" cap="none" dirty="0" err="1">
                <a:solidFill>
                  <a:schemeClr val="accent2"/>
                </a:solidFill>
                <a:latin typeface="Verdana" panose="020B0604030504040204" pitchFamily="34" charset="0"/>
              </a:rPr>
              <a:t>ee</a:t>
            </a:r>
            <a:r>
              <a:rPr lang="et-EE" altLang="en-US" sz="1700" cap="none" dirty="0">
                <a:solidFill>
                  <a:schemeClr val="accent2"/>
                </a:solidFill>
                <a:latin typeface="Verdana" panose="020B0604030504040204" pitchFamily="34" charset="0"/>
              </a:rPr>
              <a:t>/</a:t>
            </a:r>
            <a:r>
              <a:rPr lang="et-EE" altLang="en-US" sz="1700" cap="none" dirty="0" err="1">
                <a:solidFill>
                  <a:schemeClr val="accent2"/>
                </a:solidFill>
                <a:latin typeface="Verdana" panose="020B0604030504040204" pitchFamily="34" charset="0"/>
              </a:rPr>
              <a:t>en</a:t>
            </a:r>
            <a:endParaRPr lang="en-US" altLang="en-US" sz="1700" cap="none" dirty="0">
              <a:solidFill>
                <a:schemeClr val="accent2"/>
              </a:solidFill>
            </a:endParaRPr>
          </a:p>
        </p:txBody>
      </p:sp>
    </p:spTree>
    <p:extLst>
      <p:ext uri="{BB962C8B-B14F-4D97-AF65-F5344CB8AC3E}">
        <p14:creationId xmlns:p14="http://schemas.microsoft.com/office/powerpoint/2010/main" val="23145203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Pealkiri ja sis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Klõpsake juhteksemplari pealkirja laadi redigeerimiseks</a:t>
            </a:r>
            <a:endParaRPr lang="en-US" dirty="0"/>
          </a:p>
        </p:txBody>
      </p:sp>
      <p:sp>
        <p:nvSpPr>
          <p:cNvPr id="3" name="Content Placeholder 2"/>
          <p:cNvSpPr>
            <a:spLocks noGrp="1"/>
          </p:cNvSpPr>
          <p:nvPr>
            <p:ph idx="1"/>
          </p:nvPr>
        </p:nvSpPr>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fld id="{E8352ED3-3C46-4C9A-9738-67B2D875E7E2}" type="datetime2">
              <a:rPr lang="en-US" smtClean="0"/>
              <a:pPr/>
              <a:t>Tuesday, March 22, 2022</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25878534"/>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ntent 0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dirty="0"/>
          </a:p>
        </p:txBody>
      </p:sp>
      <p:sp>
        <p:nvSpPr>
          <p:cNvPr id="6" name="Inhaltsplatzhalter 5"/>
          <p:cNvSpPr>
            <a:spLocks noGrp="1"/>
          </p:cNvSpPr>
          <p:nvPr>
            <p:ph sz="quarter" idx="12" hasCustomPrompt="1"/>
          </p:nvPr>
        </p:nvSpPr>
        <p:spPr/>
        <p:txBody>
          <a:bodyPr/>
          <a:lstStyle>
            <a:lvl3pPr marL="361950" indent="-361950">
              <a:buFont typeface="Arial" panose="020B0604020202020204" pitchFamily="34" charset="0"/>
              <a:buChar char="•"/>
              <a:defRPr/>
            </a:lvl3pPr>
          </a:lstStyle>
          <a:p>
            <a:pPr lvl="0"/>
            <a:r>
              <a:rPr lang="en-US" noProof="0" dirty="0" err="1"/>
              <a:t>Textmaster</a:t>
            </a:r>
            <a:endParaRPr lang="en-US" noProof="0" dirty="0"/>
          </a:p>
          <a:p>
            <a:pPr lvl="1"/>
            <a:r>
              <a:rPr lang="en-US" noProof="0" dirty="0"/>
              <a:t>Second Layer</a:t>
            </a:r>
          </a:p>
          <a:p>
            <a:pPr lvl="2"/>
            <a:r>
              <a:rPr lang="en-US" noProof="0" dirty="0"/>
              <a:t>Third Layer</a:t>
            </a:r>
          </a:p>
          <a:p>
            <a:pPr lvl="3"/>
            <a:r>
              <a:rPr lang="en-US" noProof="0" dirty="0"/>
              <a:t>Fourth Layer</a:t>
            </a:r>
          </a:p>
          <a:p>
            <a:pPr lvl="4"/>
            <a:r>
              <a:rPr lang="en-US" noProof="0" dirty="0"/>
              <a:t>Fifth Layer</a:t>
            </a:r>
          </a:p>
          <a:p>
            <a:pPr lvl="5"/>
            <a:r>
              <a:rPr lang="en-US" noProof="0" dirty="0"/>
              <a:t>6</a:t>
            </a:r>
          </a:p>
        </p:txBody>
      </p:sp>
    </p:spTree>
    <p:extLst>
      <p:ext uri="{BB962C8B-B14F-4D97-AF65-F5344CB8AC3E}">
        <p14:creationId xmlns:p14="http://schemas.microsoft.com/office/powerpoint/2010/main" val="3284655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ja graafik">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479425" y="549275"/>
            <a:ext cx="10494517" cy="80277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vl2pPr>
              <a:defRPr sz="2500"/>
            </a:lvl2pPr>
          </a:lstStyle>
          <a:p>
            <a:pPr lvl="0"/>
            <a:r>
              <a:rPr lang="et-EE" dirty="0"/>
              <a:t>Redigeeri juhtslaidi</a:t>
            </a:r>
          </a:p>
          <a:p>
            <a:pPr lvl="0"/>
            <a:r>
              <a:rPr lang="et-EE" dirty="0"/>
              <a:t>Vajadusel kahel real</a:t>
            </a:r>
            <a:endParaRPr lang="en-US" dirty="0"/>
          </a:p>
        </p:txBody>
      </p:sp>
      <p:sp>
        <p:nvSpPr>
          <p:cNvPr id="14" name="Chart Placeholder 13"/>
          <p:cNvSpPr>
            <a:spLocks noGrp="1"/>
          </p:cNvSpPr>
          <p:nvPr>
            <p:ph type="chart" sz="quarter" idx="15"/>
          </p:nvPr>
        </p:nvSpPr>
        <p:spPr>
          <a:xfrm>
            <a:off x="2183498" y="3244275"/>
            <a:ext cx="8790444" cy="2336129"/>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a:t>Diagrammi lisamiseks klõpsake ikooni</a:t>
            </a:r>
            <a:endParaRPr lang="en-US" noProof="0" dirty="0"/>
          </a:p>
        </p:txBody>
      </p:sp>
      <p:sp>
        <p:nvSpPr>
          <p:cNvPr id="16" name="Text Placeholder 15"/>
          <p:cNvSpPr>
            <a:spLocks noGrp="1"/>
          </p:cNvSpPr>
          <p:nvPr>
            <p:ph type="body" sz="quarter" idx="16"/>
          </p:nvPr>
        </p:nvSpPr>
        <p:spPr>
          <a:xfrm>
            <a:off x="2171700" y="2144993"/>
            <a:ext cx="8790444" cy="901807"/>
          </a:xfrm>
          <a:prstGeom prst="rect">
            <a:avLst/>
          </a:prstGeom>
        </p:spPr>
        <p:txBody>
          <a:bodyPr lIns="0" tIns="0" rIns="0" bIns="0"/>
          <a:lstStyle>
            <a:lvl1pPr marL="228600" indent="-228600">
              <a:buClr>
                <a:srgbClr val="E4067E"/>
              </a:buClr>
              <a:buFont typeface="Wingdings" panose="05000000000000000000" pitchFamily="2" charset="2"/>
              <a:buChar char="§"/>
              <a:defRPr sz="1800" baseline="0">
                <a:solidFill>
                  <a:srgbClr val="332B60"/>
                </a:solidFill>
                <a:latin typeface="Verdana" charset="0"/>
              </a:defRPr>
            </a:lvl1pPr>
            <a:lvl2pPr marL="742950" indent="-285750">
              <a:buClr>
                <a:srgbClr val="E4067E"/>
              </a:buClr>
              <a:buFont typeface="Wingdings" panose="05000000000000000000" pitchFamily="2" charset="2"/>
              <a:buChar char="§"/>
              <a:defRPr sz="1800">
                <a:solidFill>
                  <a:srgbClr val="332B60"/>
                </a:solidFill>
              </a:defRPr>
            </a:lvl2pPr>
            <a:lvl3pPr marL="1143000" indent="-228600">
              <a:buClr>
                <a:srgbClr val="E4067E"/>
              </a:buClr>
              <a:buFont typeface="Wingdings" panose="05000000000000000000" pitchFamily="2" charset="2"/>
              <a:buChar char="§"/>
              <a:defRPr sz="1800">
                <a:solidFill>
                  <a:srgbClr val="332B60"/>
                </a:solidFill>
              </a:defRPr>
            </a:lvl3pPr>
            <a:lvl4pPr marL="1371600" indent="0">
              <a:buFont typeface="Verdana" panose="020B0604030504040204" pitchFamily="34" charset="0"/>
              <a:buNone/>
              <a:defRPr/>
            </a:lvl4pPr>
          </a:lstStyle>
          <a:p>
            <a:pPr lvl="0"/>
            <a:r>
              <a:rPr lang="et-EE" dirty="0"/>
              <a:t>Redigeeri juhtslaidi tekstilaade</a:t>
            </a:r>
          </a:p>
          <a:p>
            <a:pPr lvl="1"/>
            <a:r>
              <a:rPr lang="et-EE" dirty="0"/>
              <a:t>Redigeeri teksti</a:t>
            </a:r>
          </a:p>
          <a:p>
            <a:pPr lvl="2"/>
            <a:r>
              <a:rPr lang="et-EE" dirty="0"/>
              <a:t>Redigeeri teksti</a:t>
            </a:r>
          </a:p>
          <a:p>
            <a:pPr lvl="2"/>
            <a:endParaRPr lang="et-EE" dirty="0"/>
          </a:p>
        </p:txBody>
      </p:sp>
      <p:sp>
        <p:nvSpPr>
          <p:cNvPr id="7" name="Text Placeholder 11"/>
          <p:cNvSpPr>
            <a:spLocks noGrp="1"/>
          </p:cNvSpPr>
          <p:nvPr>
            <p:ph type="body" sz="quarter" idx="18"/>
          </p:nvPr>
        </p:nvSpPr>
        <p:spPr>
          <a:xfrm>
            <a:off x="2171700" y="1628776"/>
            <a:ext cx="8790444" cy="413669"/>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sz="1800" baseline="0">
                <a:solidFill>
                  <a:srgbClr val="332B60"/>
                </a:solidFill>
                <a:latin typeface="Verdana" charset="0"/>
              </a:defRPr>
            </a:lvl1pPr>
          </a:lstStyle>
          <a:p>
            <a:pPr lvl="0"/>
            <a:r>
              <a:rPr lang="et-EE" dirty="0"/>
              <a:t>Redigeeri juhtslaidi tekstilaade</a:t>
            </a:r>
          </a:p>
        </p:txBody>
      </p:sp>
    </p:spTree>
    <p:extLst>
      <p:ext uri="{BB962C8B-B14F-4D97-AF65-F5344CB8AC3E}">
        <p14:creationId xmlns:p14="http://schemas.microsoft.com/office/powerpoint/2010/main" val="378957490"/>
      </p:ext>
    </p:extLst>
  </p:cSld>
  <p:clrMapOvr>
    <a:masterClrMapping/>
  </p:clrMapOvr>
  <p:extLst>
    <p:ext uri="{DCECCB84-F9BA-43D5-87BE-67443E8EF086}">
      <p15:sldGuideLst xmlns:p15="http://schemas.microsoft.com/office/powerpoint/2012/main">
        <p15:guide id="2" orient="horz" pos="1026">
          <p15:clr>
            <a:srgbClr val="FBAE40"/>
          </p15:clr>
        </p15:guide>
        <p15:guide id="3" orient="horz" pos="3997">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Image left+tex">
    <p:spTree>
      <p:nvGrpSpPr>
        <p:cNvPr id="1" name=""/>
        <p:cNvGrpSpPr/>
        <p:nvPr/>
      </p:nvGrpSpPr>
      <p:grpSpPr>
        <a:xfrm>
          <a:off x="0" y="0"/>
          <a:ext cx="0" cy="0"/>
          <a:chOff x="0" y="0"/>
          <a:chExt cx="0" cy="0"/>
        </a:xfrm>
      </p:grpSpPr>
      <p:sp>
        <p:nvSpPr>
          <p:cNvPr id="23" name="Title Placeholder 1"/>
          <p:cNvSpPr>
            <a:spLocks noGrp="1"/>
          </p:cNvSpPr>
          <p:nvPr>
            <p:ph type="title"/>
          </p:nvPr>
        </p:nvSpPr>
        <p:spPr>
          <a:xfrm>
            <a:off x="3431716" y="404814"/>
            <a:ext cx="7994307" cy="936625"/>
          </a:xfrm>
          <a:prstGeom prst="rect">
            <a:avLst/>
          </a:prstGeom>
        </p:spPr>
        <p:txBody>
          <a:bodyPr vert="horz" lIns="0" tIns="0" rIns="0" bIns="0" rtlCol="0" anchor="t" anchorCtr="0">
            <a:normAutofit/>
          </a:bodyPr>
          <a:lstStyle>
            <a:lvl1pPr>
              <a:defRPr>
                <a:solidFill>
                  <a:schemeClr val="tx1"/>
                </a:solidFill>
              </a:defRPr>
            </a:lvl1pPr>
          </a:lstStyle>
          <a:p>
            <a:r>
              <a:rPr lang="en-US" noProof="0"/>
              <a:t>Click to edit Master title style</a:t>
            </a:r>
            <a:endParaRPr lang="en-US" noProof="0" dirty="0"/>
          </a:p>
        </p:txBody>
      </p:sp>
      <p:sp>
        <p:nvSpPr>
          <p:cNvPr id="21" name="Content Placeholder 20"/>
          <p:cNvSpPr>
            <a:spLocks noGrp="1"/>
          </p:cNvSpPr>
          <p:nvPr>
            <p:ph sz="quarter" idx="17"/>
          </p:nvPr>
        </p:nvSpPr>
        <p:spPr>
          <a:xfrm>
            <a:off x="3431704" y="1557338"/>
            <a:ext cx="7992404" cy="4824412"/>
          </a:xfrm>
          <a:prstGeom prst="rect">
            <a:avLst/>
          </a:prstGeom>
        </p:spPr>
        <p:txBody>
          <a:bodyPr lIns="0" tIns="0" rIns="0" bIns="0">
            <a:normAutofit/>
          </a:bodyPr>
          <a:lstStyle>
            <a:lvl1pPr marL="0" indent="0">
              <a:spcBef>
                <a:spcPts val="394"/>
              </a:spcBef>
              <a:buClr>
                <a:schemeClr val="accent2"/>
              </a:buClr>
              <a:buSzPct val="110000"/>
              <a:buFont typeface="Arial" pitchFamily="34" charset="0"/>
              <a:buNone/>
              <a:defRPr sz="1575">
                <a:solidFill>
                  <a:schemeClr val="tx1"/>
                </a:solidFill>
                <a:latin typeface="Arial" pitchFamily="34" charset="0"/>
              </a:defRPr>
            </a:lvl1pPr>
            <a:lvl2pPr marL="207526" indent="-207526">
              <a:spcBef>
                <a:spcPts val="394"/>
              </a:spcBef>
              <a:buClr>
                <a:schemeClr val="accent2"/>
              </a:buClr>
              <a:buSzPct val="110000"/>
              <a:buFont typeface="Arial" pitchFamily="34" charset="0"/>
              <a:buChar char="•"/>
              <a:defRPr sz="1575" baseline="0">
                <a:solidFill>
                  <a:schemeClr val="tx1"/>
                </a:solidFill>
                <a:latin typeface="Arial" pitchFamily="34" charset="0"/>
              </a:defRPr>
            </a:lvl2pPr>
            <a:lvl3pPr marL="422553" indent="-215027">
              <a:spcBef>
                <a:spcPts val="394"/>
              </a:spcBef>
              <a:buClr>
                <a:schemeClr val="accent2"/>
              </a:buClr>
              <a:buSzPct val="100000"/>
              <a:buFont typeface="Calibri" panose="020F0502020204030204" pitchFamily="34" charset="0"/>
              <a:buChar char="–"/>
              <a:defRPr sz="1418">
                <a:solidFill>
                  <a:schemeClr val="tx1"/>
                </a:solidFill>
                <a:latin typeface="Arial" pitchFamily="34" charset="0"/>
              </a:defRPr>
            </a:lvl3pPr>
            <a:lvl4pPr marL="638830" indent="-216277">
              <a:spcBef>
                <a:spcPts val="394"/>
              </a:spcBef>
              <a:buClr>
                <a:schemeClr val="accent2"/>
              </a:buClr>
              <a:buSzPct val="110000"/>
              <a:buFont typeface="Arial" pitchFamily="34" charset="0"/>
              <a:buChar char="•"/>
              <a:defRPr sz="1260">
                <a:solidFill>
                  <a:schemeClr val="tx1"/>
                </a:solidFill>
                <a:latin typeface="Arial" pitchFamily="34" charset="0"/>
              </a:defRPr>
            </a:lvl4pPr>
            <a:lvl5pPr marL="846356" indent="-207526">
              <a:spcBef>
                <a:spcPts val="394"/>
              </a:spcBef>
              <a:buClr>
                <a:schemeClr val="accent2"/>
              </a:buClr>
              <a:buSzPct val="110000"/>
              <a:buFont typeface="Arial" pitchFamily="34" charset="0"/>
              <a:buChar char="•"/>
              <a:defRPr sz="1103">
                <a:solidFill>
                  <a:schemeClr val="tx1"/>
                </a:solidFill>
                <a:latin typeface="Arial" pitchFamily="34" charset="0"/>
              </a:defRPr>
            </a:lvl5pPr>
            <a:lvl6pPr marL="895112" indent="-170021">
              <a:spcBef>
                <a:spcPts val="394"/>
              </a:spcBef>
              <a:buClr>
                <a:schemeClr val="accent1"/>
              </a:buClr>
              <a:buFont typeface="Verdana" pitchFamily="34" charset="0"/>
              <a:buChar char="•"/>
              <a:defRPr sz="1103" baseline="0">
                <a:solidFill>
                  <a:schemeClr val="tx1"/>
                </a:solidFill>
              </a:defRPr>
            </a:lvl6pPr>
            <a:lvl7pPr marL="1057632" indent="-180023">
              <a:spcBef>
                <a:spcPts val="394"/>
              </a:spcBef>
              <a:buClr>
                <a:schemeClr val="tx1">
                  <a:lumMod val="60000"/>
                  <a:lumOff val="40000"/>
                </a:schemeClr>
              </a:buClr>
              <a:buFont typeface="Verdana" pitchFamily="34" charset="0"/>
              <a:buChar char="•"/>
              <a:defRPr sz="1103" baseline="0">
                <a:solidFill>
                  <a:schemeClr val="tx1"/>
                </a:solidFill>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8"/>
          </p:nvPr>
        </p:nvSpPr>
        <p:spPr>
          <a:xfrm>
            <a:off x="0" y="0"/>
            <a:ext cx="2855641" cy="6732000"/>
          </a:xfrm>
          <a:prstGeom prst="rect">
            <a:avLst/>
          </a:prstGeom>
        </p:spPr>
        <p:txBody>
          <a:bodyPr anchor="t" anchorCtr="0"/>
          <a:lstStyle>
            <a:lvl1pPr marL="0" indent="0" algn="ctr">
              <a:buNone/>
              <a:defRPr sz="1575"/>
            </a:lvl1pPr>
          </a:lstStyle>
          <a:p>
            <a:r>
              <a:rPr lang="en-US"/>
              <a:t>Click icon to add picture</a:t>
            </a:r>
            <a:endParaRPr lang="en-GB"/>
          </a:p>
        </p:txBody>
      </p:sp>
    </p:spTree>
    <p:extLst>
      <p:ext uri="{BB962C8B-B14F-4D97-AF65-F5344CB8AC3E}">
        <p14:creationId xmlns:p14="http://schemas.microsoft.com/office/powerpoint/2010/main" val="8521137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3" name="Title Placeholder 1"/>
          <p:cNvSpPr>
            <a:spLocks noGrp="1"/>
          </p:cNvSpPr>
          <p:nvPr>
            <p:ph type="title"/>
          </p:nvPr>
        </p:nvSpPr>
        <p:spPr>
          <a:xfrm>
            <a:off x="596902" y="404814"/>
            <a:ext cx="10971707" cy="936625"/>
          </a:xfrm>
          <a:prstGeom prst="rect">
            <a:avLst/>
          </a:prstGeom>
        </p:spPr>
        <p:txBody>
          <a:bodyPr vert="horz" lIns="0" tIns="0" rIns="0" bIns="0" rtlCol="0" anchor="t" anchorCtr="0">
            <a:normAutofit/>
          </a:bodyPr>
          <a:lstStyle>
            <a:lvl1pPr>
              <a:defRPr>
                <a:solidFill>
                  <a:schemeClr val="tx1"/>
                </a:solidFill>
              </a:defRPr>
            </a:lvl1pPr>
          </a:lstStyle>
          <a:p>
            <a:r>
              <a:rPr lang="en-US" noProof="0"/>
              <a:t>Click to edit Master title style</a:t>
            </a:r>
            <a:endParaRPr lang="en-US" noProof="0" dirty="0"/>
          </a:p>
        </p:txBody>
      </p:sp>
      <p:sp>
        <p:nvSpPr>
          <p:cNvPr id="21" name="Content Placeholder 20"/>
          <p:cNvSpPr>
            <a:spLocks noGrp="1"/>
          </p:cNvSpPr>
          <p:nvPr>
            <p:ph sz="quarter" idx="17"/>
          </p:nvPr>
        </p:nvSpPr>
        <p:spPr>
          <a:xfrm>
            <a:off x="599018" y="1557338"/>
            <a:ext cx="10969095" cy="4824412"/>
          </a:xfrm>
          <a:prstGeom prst="rect">
            <a:avLst/>
          </a:prstGeom>
        </p:spPr>
        <p:txBody>
          <a:bodyPr lIns="0" tIns="0" rIns="0" bIns="0">
            <a:normAutofit/>
          </a:bodyPr>
          <a:lstStyle>
            <a:lvl1pPr marL="0" indent="0">
              <a:spcBef>
                <a:spcPts val="394"/>
              </a:spcBef>
              <a:buClr>
                <a:schemeClr val="accent2"/>
              </a:buClr>
              <a:buSzPct val="110000"/>
              <a:buFont typeface="Arial" pitchFamily="34" charset="0"/>
              <a:buNone/>
              <a:defRPr sz="1575">
                <a:solidFill>
                  <a:schemeClr val="tx1"/>
                </a:solidFill>
                <a:latin typeface="Arial" pitchFamily="34" charset="0"/>
              </a:defRPr>
            </a:lvl1pPr>
            <a:lvl2pPr marL="207526" indent="-207526">
              <a:spcBef>
                <a:spcPts val="394"/>
              </a:spcBef>
              <a:buClr>
                <a:schemeClr val="accent2"/>
              </a:buClr>
              <a:buSzPct val="110000"/>
              <a:buFont typeface="Arial" pitchFamily="34" charset="0"/>
              <a:buChar char="•"/>
              <a:defRPr sz="1575" baseline="0">
                <a:solidFill>
                  <a:schemeClr val="tx1"/>
                </a:solidFill>
                <a:latin typeface="Arial" pitchFamily="34" charset="0"/>
              </a:defRPr>
            </a:lvl2pPr>
            <a:lvl3pPr marL="422553" indent="-215027">
              <a:spcBef>
                <a:spcPts val="394"/>
              </a:spcBef>
              <a:buClr>
                <a:schemeClr val="accent2"/>
              </a:buClr>
              <a:buSzPct val="100000"/>
              <a:buFont typeface="Calibri" panose="020F0502020204030204" pitchFamily="34" charset="0"/>
              <a:buChar char="–"/>
              <a:defRPr sz="1418">
                <a:solidFill>
                  <a:schemeClr val="tx1"/>
                </a:solidFill>
                <a:latin typeface="Arial" pitchFamily="34" charset="0"/>
              </a:defRPr>
            </a:lvl3pPr>
            <a:lvl4pPr marL="638830" indent="-216277">
              <a:spcBef>
                <a:spcPts val="394"/>
              </a:spcBef>
              <a:buClr>
                <a:schemeClr val="accent2"/>
              </a:buClr>
              <a:buSzPct val="110000"/>
              <a:buFont typeface="Arial" pitchFamily="34" charset="0"/>
              <a:buChar char="•"/>
              <a:defRPr sz="1260">
                <a:solidFill>
                  <a:schemeClr val="tx1"/>
                </a:solidFill>
                <a:latin typeface="Arial" pitchFamily="34" charset="0"/>
              </a:defRPr>
            </a:lvl4pPr>
            <a:lvl5pPr marL="846356" indent="-207526">
              <a:spcBef>
                <a:spcPts val="394"/>
              </a:spcBef>
              <a:buClr>
                <a:schemeClr val="accent2"/>
              </a:buClr>
              <a:buSzPct val="110000"/>
              <a:buFont typeface="Arial" pitchFamily="34" charset="0"/>
              <a:buChar char="•"/>
              <a:defRPr sz="1103">
                <a:solidFill>
                  <a:schemeClr val="tx1"/>
                </a:solidFill>
                <a:latin typeface="Arial" pitchFamily="34" charset="0"/>
              </a:defRPr>
            </a:lvl5pPr>
            <a:lvl6pPr marL="895112" indent="-170021">
              <a:spcBef>
                <a:spcPts val="394"/>
              </a:spcBef>
              <a:buClr>
                <a:schemeClr val="accent1"/>
              </a:buClr>
              <a:buFont typeface="Verdana" pitchFamily="34" charset="0"/>
              <a:buChar char="•"/>
              <a:defRPr sz="1103" baseline="0">
                <a:solidFill>
                  <a:schemeClr val="tx1"/>
                </a:solidFill>
              </a:defRPr>
            </a:lvl6pPr>
            <a:lvl7pPr marL="1057632" indent="-180023">
              <a:spcBef>
                <a:spcPts val="394"/>
              </a:spcBef>
              <a:buClr>
                <a:schemeClr val="tx1">
                  <a:lumMod val="60000"/>
                  <a:lumOff val="40000"/>
                </a:schemeClr>
              </a:buClr>
              <a:buFont typeface="Verdana" pitchFamily="34" charset="0"/>
              <a:buChar char="•"/>
              <a:defRPr sz="1103" baseline="0">
                <a:solidFill>
                  <a:schemeClr val="tx1"/>
                </a:solidFill>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11323827" y="6555658"/>
            <a:ext cx="261660" cy="169200"/>
          </a:xfrm>
          <a:prstGeom prst="rect">
            <a:avLst/>
          </a:prstGeom>
        </p:spPr>
        <p:txBody>
          <a:bodyPr wrap="square" lIns="0" tIns="0" rIns="0" bIns="0" anchor="ctr" anchorCtr="0">
            <a:noAutofit/>
          </a:bodyPr>
          <a:lstStyle>
            <a:lvl1pPr algn="r">
              <a:defRPr lang="en-GB" sz="788"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6" name="Footer Placeholder 88"/>
          <p:cNvSpPr>
            <a:spLocks noGrp="1"/>
          </p:cNvSpPr>
          <p:nvPr>
            <p:ph type="ftr" sz="quarter" idx="3"/>
          </p:nvPr>
        </p:nvSpPr>
        <p:spPr>
          <a:xfrm>
            <a:off x="3868615" y="6555600"/>
            <a:ext cx="4683713" cy="169200"/>
          </a:xfrm>
          <a:prstGeom prst="rect">
            <a:avLst/>
          </a:prstGeom>
        </p:spPr>
        <p:txBody>
          <a:bodyPr vert="horz" wrap="square" lIns="91440" tIns="45720" rIns="91440" bIns="45720" rtlCol="0" anchor="ctr" anchorCtr="0">
            <a:noAutofit/>
          </a:bodyPr>
          <a:lstStyle>
            <a:lvl1pPr marL="0" algn="ctr" defTabSz="720090" rtl="0" eaLnBrk="1" latinLnBrk="0" hangingPunct="1">
              <a:defRPr lang="en-US" sz="788" b="0" i="0" u="none" kern="1200" dirty="0">
                <a:solidFill>
                  <a:schemeClr val="tx1"/>
                </a:solidFill>
                <a:latin typeface="Arial" panose="020B0604020202020204" pitchFamily="34" charset="0"/>
                <a:ea typeface="+mn-ea"/>
                <a:cs typeface="Arial" pitchFamily="34" charset="0"/>
              </a:defRPr>
            </a:lvl1pPr>
          </a:lstStyle>
          <a:p>
            <a:endParaRPr lang="en-US" dirty="0"/>
          </a:p>
        </p:txBody>
      </p:sp>
      <p:sp>
        <p:nvSpPr>
          <p:cNvPr id="7"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788" b="0" i="0" u="none" smtClean="0">
                <a:latin typeface="Arial" panose="020B0604020202020204" pitchFamily="34" charset="0"/>
                <a:cs typeface="Arial" pitchFamily="34" charset="0"/>
              </a:defRPr>
            </a:lvl1pPr>
          </a:lstStyle>
          <a:p>
            <a:pPr algn="ctr"/>
            <a:endParaRPr lang="en-US" dirty="0"/>
          </a:p>
        </p:txBody>
      </p:sp>
    </p:spTree>
    <p:extLst>
      <p:ext uri="{BB962C8B-B14F-4D97-AF65-F5344CB8AC3E}">
        <p14:creationId xmlns:p14="http://schemas.microsoft.com/office/powerpoint/2010/main" val="16372654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8960502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p:cNvSpPr>
            <a:spLocks noGrp="1"/>
          </p:cNvSpPr>
          <p:nvPr>
            <p:ph type="body" sz="quarter" idx="10"/>
          </p:nvPr>
        </p:nvSpPr>
        <p:spPr>
          <a:xfrm>
            <a:off x="800523" y="2027918"/>
            <a:ext cx="11030857" cy="870944"/>
          </a:xfrm>
        </p:spPr>
        <p:txBody>
          <a:bodyPr wrap="square" lIns="0" tIns="0" rIns="0" bIns="0" anchor="b">
            <a:spAutoFit/>
          </a:bodyPr>
          <a:lstStyle>
            <a:lvl1pPr marL="0" indent="0" fontAlgn="base">
              <a:lnSpc>
                <a:spcPct val="85000"/>
              </a:lnSpc>
              <a:spcBef>
                <a:spcPts val="0"/>
              </a:spcBef>
              <a:spcAft>
                <a:spcPts val="0"/>
              </a:spcAft>
              <a:buFont typeface="Arial" panose="020B0604020202020204" pitchFamily="34" charset="0"/>
              <a:buChar char="​"/>
              <a:defRPr lang="en-US" sz="6600" b="1" kern="0" dirty="0" smtClean="0">
                <a:solidFill>
                  <a:schemeClr val="accent1"/>
                </a:solidFill>
                <a:latin typeface="+mj-lt"/>
                <a:ea typeface="+mj-ea"/>
                <a:cs typeface="+mj-cs"/>
              </a:defRPr>
            </a:lvl1pPr>
            <a:lvl2pPr marL="0" indent="0" fontAlgn="base">
              <a:lnSpc>
                <a:spcPct val="100000"/>
              </a:lnSpc>
              <a:spcBef>
                <a:spcPts val="0"/>
              </a:spcBef>
              <a:spcAft>
                <a:spcPts val="0"/>
              </a:spcAft>
              <a:buFont typeface="Arial" panose="020B0604020202020204" pitchFamily="34" charset="0"/>
              <a:buChar char="​"/>
              <a:defRPr sz="2000">
                <a:solidFill>
                  <a:schemeClr val="tx1"/>
                </a:solidFill>
              </a:defRPr>
            </a:lvl2pPr>
            <a:lvl3pPr marL="0" indent="0">
              <a:lnSpc>
                <a:spcPct val="100000"/>
              </a:lnSpc>
              <a:spcBef>
                <a:spcPts val="0"/>
              </a:spcBef>
              <a:spcAft>
                <a:spcPts val="0"/>
              </a:spcAft>
              <a:buFont typeface="Arial" panose="020B0604020202020204" pitchFamily="34" charset="0"/>
              <a:buChar char="​"/>
              <a:defRPr sz="2000">
                <a:solidFill>
                  <a:schemeClr val="tx1"/>
                </a:solidFill>
              </a:defRPr>
            </a:lvl3pPr>
            <a:lvl4pPr marL="0" indent="0">
              <a:lnSpc>
                <a:spcPct val="100000"/>
              </a:lnSpc>
              <a:spcBef>
                <a:spcPts val="0"/>
              </a:spcBef>
              <a:spcAft>
                <a:spcPts val="0"/>
              </a:spcAft>
              <a:buFont typeface="Arial" panose="020B0604020202020204" pitchFamily="34" charset="0"/>
              <a:buChar char="​"/>
              <a:defRPr sz="2000">
                <a:solidFill>
                  <a:schemeClr val="tx1"/>
                </a:solidFill>
              </a:defRPr>
            </a:lvl4pPr>
            <a:lvl5pPr marL="0" indent="0">
              <a:lnSpc>
                <a:spcPct val="100000"/>
              </a:lnSpc>
              <a:spcBef>
                <a:spcPts val="0"/>
              </a:spcBef>
              <a:spcAft>
                <a:spcPts val="0"/>
              </a:spcAft>
              <a:buFont typeface="Arial" panose="020B0604020202020204" pitchFamily="34" charset="0"/>
              <a:buChar char="​"/>
              <a:defRPr sz="2000">
                <a:solidFill>
                  <a:schemeClr val="tx1"/>
                </a:solidFill>
              </a:defRPr>
            </a:lvl5pPr>
            <a:lvl6pPr marL="0" indent="0">
              <a:lnSpc>
                <a:spcPct val="100000"/>
              </a:lnSpc>
              <a:spcBef>
                <a:spcPts val="0"/>
              </a:spcBef>
              <a:spcAft>
                <a:spcPts val="0"/>
              </a:spcAft>
              <a:buFont typeface="Arial" panose="020B0604020202020204" pitchFamily="34" charset="0"/>
              <a:buChar char="​"/>
              <a:defRPr sz="2000">
                <a:solidFill>
                  <a:schemeClr val="tx1"/>
                </a:solidFill>
              </a:defRPr>
            </a:lvl6pPr>
            <a:lvl7pPr marL="0" indent="0">
              <a:lnSpc>
                <a:spcPct val="100000"/>
              </a:lnSpc>
              <a:spcBef>
                <a:spcPts val="0"/>
              </a:spcBef>
              <a:spcAft>
                <a:spcPts val="0"/>
              </a:spcAft>
              <a:buFont typeface="Arial" panose="020B0604020202020204" pitchFamily="34" charset="0"/>
              <a:buChar char="​"/>
              <a:defRPr sz="2000">
                <a:solidFill>
                  <a:schemeClr val="tx1"/>
                </a:solidFill>
              </a:defRPr>
            </a:lvl7pPr>
            <a:lvl8pPr marL="0" indent="0">
              <a:lnSpc>
                <a:spcPct val="100000"/>
              </a:lnSpc>
              <a:spcBef>
                <a:spcPts val="0"/>
              </a:spcBef>
              <a:spcAft>
                <a:spcPts val="0"/>
              </a:spcAft>
              <a:buFont typeface="Arial" panose="020B0604020202020204" pitchFamily="34" charset="0"/>
              <a:buChar char="​"/>
              <a:defRPr sz="2000">
                <a:solidFill>
                  <a:schemeClr val="tx1"/>
                </a:solidFill>
              </a:defRPr>
            </a:lvl8pPr>
            <a:lvl9pPr marL="0" indent="0">
              <a:lnSpc>
                <a:spcPct val="100000"/>
              </a:lnSpc>
              <a:spcBef>
                <a:spcPts val="0"/>
              </a:spcBef>
              <a:spcAft>
                <a:spcPts val="0"/>
              </a:spcAft>
              <a:buFont typeface="Arial" panose="020B0604020202020204" pitchFamily="34" charset="0"/>
              <a:buChar char="​"/>
              <a:defRPr sz="2000">
                <a:solidFill>
                  <a:schemeClr val="tx1"/>
                </a:solidFill>
              </a:defRPr>
            </a:lvl9pPr>
          </a:lstStyle>
          <a:p>
            <a:pPr lvl="0"/>
            <a:endParaRPr lang="en-GB" dirty="0"/>
          </a:p>
        </p:txBody>
      </p:sp>
      <p:sp>
        <p:nvSpPr>
          <p:cNvPr id="3" name="Subtitle"/>
          <p:cNvSpPr>
            <a:spLocks noGrp="1"/>
          </p:cNvSpPr>
          <p:nvPr>
            <p:ph type="body" sz="quarter" idx="11" hasCustomPrompt="1"/>
          </p:nvPr>
        </p:nvSpPr>
        <p:spPr>
          <a:xfrm>
            <a:off x="580572" y="4830083"/>
            <a:ext cx="11030857" cy="307777"/>
          </a:xfrm>
        </p:spPr>
        <p:txBody>
          <a:bodyPr lIns="0" tIns="0" rIns="0" bIns="0">
            <a:spAutoFit/>
          </a:bodyPr>
          <a:lstStyle>
            <a:lvl1pPr marL="0" indent="0">
              <a:spcBef>
                <a:spcPts val="0"/>
              </a:spcBef>
              <a:spcAft>
                <a:spcPts val="0"/>
              </a:spcAft>
              <a:buFont typeface="Arial" panose="020B0604020202020204" pitchFamily="34" charset="0"/>
              <a:buChar char="​"/>
              <a:defRPr sz="2000">
                <a:solidFill>
                  <a:schemeClr val="tx1"/>
                </a:solidFill>
              </a:defRPr>
            </a:lvl1pPr>
            <a:lvl2pPr marL="0" indent="0">
              <a:spcBef>
                <a:spcPts val="0"/>
              </a:spcBef>
              <a:spcAft>
                <a:spcPts val="0"/>
              </a:spcAft>
              <a:buFont typeface="Arial" panose="020B0604020202020204" pitchFamily="34" charset="0"/>
              <a:buChar char="​"/>
              <a:defRPr sz="2000">
                <a:solidFill>
                  <a:schemeClr val="tx1"/>
                </a:solidFill>
              </a:defRPr>
            </a:lvl2pPr>
            <a:lvl3pPr marL="0" indent="0">
              <a:spcBef>
                <a:spcPts val="0"/>
              </a:spcBef>
              <a:spcAft>
                <a:spcPts val="0"/>
              </a:spcAft>
              <a:buFont typeface="Arial" panose="020B0604020202020204" pitchFamily="34" charset="0"/>
              <a:buChar char="​"/>
              <a:defRPr sz="2000">
                <a:solidFill>
                  <a:schemeClr val="tx1"/>
                </a:solidFill>
              </a:defRPr>
            </a:lvl3pPr>
            <a:lvl4pPr marL="0" indent="0">
              <a:spcBef>
                <a:spcPts val="0"/>
              </a:spcBef>
              <a:spcAft>
                <a:spcPts val="0"/>
              </a:spcAft>
              <a:buFont typeface="Arial" panose="020B0604020202020204" pitchFamily="34" charset="0"/>
              <a:buChar char="​"/>
              <a:defRPr sz="2000">
                <a:solidFill>
                  <a:schemeClr val="tx1"/>
                </a:solidFill>
              </a:defRPr>
            </a:lvl4pPr>
            <a:lvl5pPr marL="0" indent="0">
              <a:spcBef>
                <a:spcPts val="0"/>
              </a:spcBef>
              <a:spcAft>
                <a:spcPts val="0"/>
              </a:spcAft>
              <a:buFont typeface="Arial" panose="020B0604020202020204" pitchFamily="34" charset="0"/>
              <a:buChar char="​"/>
              <a:defRPr sz="2000">
                <a:solidFill>
                  <a:schemeClr val="tx1"/>
                </a:solidFill>
              </a:defRPr>
            </a:lvl5pPr>
            <a:lvl6pPr marL="0" indent="0">
              <a:spcBef>
                <a:spcPts val="0"/>
              </a:spcBef>
              <a:spcAft>
                <a:spcPts val="0"/>
              </a:spcAft>
              <a:buFont typeface="Arial" panose="020B0604020202020204" pitchFamily="34" charset="0"/>
              <a:buChar char="​"/>
              <a:defRPr sz="2000">
                <a:solidFill>
                  <a:schemeClr val="tx1"/>
                </a:solidFill>
              </a:defRPr>
            </a:lvl6pPr>
            <a:lvl7pPr marL="0" indent="0">
              <a:spcBef>
                <a:spcPts val="0"/>
              </a:spcBef>
              <a:spcAft>
                <a:spcPts val="0"/>
              </a:spcAft>
              <a:buFont typeface="Arial" panose="020B0604020202020204" pitchFamily="34" charset="0"/>
              <a:buChar char="​"/>
              <a:defRPr sz="2000">
                <a:solidFill>
                  <a:schemeClr val="tx1"/>
                </a:solidFill>
              </a:defRPr>
            </a:lvl7pPr>
            <a:lvl8pPr marL="0" indent="0">
              <a:spcBef>
                <a:spcPts val="0"/>
              </a:spcBef>
              <a:spcAft>
                <a:spcPts val="0"/>
              </a:spcAft>
              <a:buFont typeface="Arial" panose="020B0604020202020204" pitchFamily="34" charset="0"/>
              <a:buChar char="​"/>
              <a:defRPr sz="2000">
                <a:solidFill>
                  <a:schemeClr val="tx1"/>
                </a:solidFill>
              </a:defRPr>
            </a:lvl8pPr>
            <a:lvl9pPr marL="0" indent="0">
              <a:spcBef>
                <a:spcPts val="0"/>
              </a:spcBef>
              <a:spcAft>
                <a:spcPts val="0"/>
              </a:spcAft>
              <a:buFont typeface="Arial" panose="020B0604020202020204" pitchFamily="34" charset="0"/>
              <a:buChar char="​"/>
              <a:defRPr sz="2000">
                <a:solidFill>
                  <a:schemeClr val="tx1"/>
                </a:solidFill>
              </a:defRPr>
            </a:lvl9pPr>
          </a:lstStyle>
          <a:p>
            <a:pPr lvl="0"/>
            <a:r>
              <a:rPr lang="en-GB" dirty="0"/>
              <a:t>Type your subtitle here</a:t>
            </a:r>
          </a:p>
        </p:txBody>
      </p:sp>
      <p:sp>
        <p:nvSpPr>
          <p:cNvPr id="4" name="Presenter"/>
          <p:cNvSpPr>
            <a:spLocks noGrp="1"/>
          </p:cNvSpPr>
          <p:nvPr>
            <p:ph type="body" sz="quarter" idx="13" hasCustomPrompt="1"/>
          </p:nvPr>
        </p:nvSpPr>
        <p:spPr>
          <a:xfrm>
            <a:off x="580572" y="5404352"/>
            <a:ext cx="11030857" cy="646331"/>
          </a:xfrm>
        </p:spPr>
        <p:txBody>
          <a:bodyPr lIns="0" tIns="0" rIns="0" bIns="0" anchor="b">
            <a:spAutoFit/>
          </a:bodyPr>
          <a:lstStyle>
            <a:lvl1pPr marL="0" indent="0" fontAlgn="base">
              <a:spcBef>
                <a:spcPts val="0"/>
              </a:spcBef>
              <a:spcAft>
                <a:spcPts val="0"/>
              </a:spcAft>
              <a:buFont typeface="Arial" panose="020B0604020202020204" pitchFamily="34" charset="0"/>
              <a:buChar char="​"/>
              <a:defRPr sz="1400">
                <a:solidFill>
                  <a:schemeClr val="tx1"/>
                </a:solidFill>
              </a:defRPr>
            </a:lvl1pPr>
            <a:lvl2pPr marL="0" indent="0" fontAlgn="base">
              <a:spcBef>
                <a:spcPts val="0"/>
              </a:spcBef>
              <a:spcAft>
                <a:spcPts val="0"/>
              </a:spcAft>
              <a:buFont typeface="Arial" panose="020B0604020202020204" pitchFamily="34" charset="0"/>
              <a:buChar char="​"/>
              <a:defRPr sz="1400">
                <a:solidFill>
                  <a:schemeClr val="tx1"/>
                </a:solidFill>
              </a:defRPr>
            </a:lvl2pPr>
            <a:lvl3pPr marL="0" indent="0">
              <a:spcBef>
                <a:spcPts val="0"/>
              </a:spcBef>
              <a:spcAft>
                <a:spcPts val="0"/>
              </a:spcAft>
              <a:buFont typeface="Arial" panose="020B0604020202020204" pitchFamily="34" charset="0"/>
              <a:buChar char="​"/>
              <a:defRPr sz="1400">
                <a:solidFill>
                  <a:schemeClr val="tx1"/>
                </a:solidFill>
              </a:defRPr>
            </a:lvl3pPr>
            <a:lvl4pPr marL="0" indent="0">
              <a:spcBef>
                <a:spcPts val="0"/>
              </a:spcBef>
              <a:spcAft>
                <a:spcPts val="0"/>
              </a:spcAft>
              <a:buFont typeface="Arial" panose="020B0604020202020204" pitchFamily="34" charset="0"/>
              <a:buChar char="​"/>
              <a:defRPr sz="1400">
                <a:solidFill>
                  <a:schemeClr val="tx1"/>
                </a:solidFill>
              </a:defRPr>
            </a:lvl4pPr>
            <a:lvl5pPr marL="0" indent="0">
              <a:spcBef>
                <a:spcPts val="0"/>
              </a:spcBef>
              <a:spcAft>
                <a:spcPts val="0"/>
              </a:spcAft>
              <a:buFont typeface="Arial" panose="020B0604020202020204" pitchFamily="34" charset="0"/>
              <a:buChar char="​"/>
              <a:defRPr sz="1400">
                <a:solidFill>
                  <a:schemeClr val="tx1"/>
                </a:solidFill>
              </a:defRPr>
            </a:lvl5pPr>
            <a:lvl6pPr marL="0" indent="0">
              <a:spcBef>
                <a:spcPts val="0"/>
              </a:spcBef>
              <a:spcAft>
                <a:spcPts val="0"/>
              </a:spcAft>
              <a:buFont typeface="Arial" panose="020B0604020202020204" pitchFamily="34" charset="0"/>
              <a:buChar char="​"/>
              <a:defRPr sz="1400">
                <a:solidFill>
                  <a:schemeClr val="tx1"/>
                </a:solidFill>
              </a:defRPr>
            </a:lvl6pPr>
            <a:lvl7pPr marL="0" indent="0">
              <a:spcBef>
                <a:spcPts val="0"/>
              </a:spcBef>
              <a:spcAft>
                <a:spcPts val="0"/>
              </a:spcAft>
              <a:buFont typeface="Arial" panose="020B0604020202020204" pitchFamily="34" charset="0"/>
              <a:buChar char="​"/>
              <a:defRPr sz="1400">
                <a:solidFill>
                  <a:schemeClr val="tx1"/>
                </a:solidFill>
              </a:defRPr>
            </a:lvl7pPr>
            <a:lvl8pPr marL="0" indent="0">
              <a:spcBef>
                <a:spcPts val="0"/>
              </a:spcBef>
              <a:spcAft>
                <a:spcPts val="0"/>
              </a:spcAft>
              <a:buFont typeface="Arial" panose="020B0604020202020204" pitchFamily="34" charset="0"/>
              <a:buChar char="​"/>
              <a:defRPr sz="1400">
                <a:solidFill>
                  <a:schemeClr val="tx1"/>
                </a:solidFill>
              </a:defRPr>
            </a:lvl8pPr>
            <a:lvl9pPr marL="0" indent="0">
              <a:spcBef>
                <a:spcPts val="0"/>
              </a:spcBef>
              <a:spcAft>
                <a:spcPts val="0"/>
              </a:spcAft>
              <a:buFont typeface="Arial" panose="020B0604020202020204" pitchFamily="34" charset="0"/>
              <a:buChar char="​"/>
              <a:defRPr sz="1400">
                <a:solidFill>
                  <a:schemeClr val="tx1"/>
                </a:solidFill>
              </a:defRPr>
            </a:lvl9pPr>
          </a:lstStyle>
          <a:p>
            <a:pPr lvl="0"/>
            <a:r>
              <a:rPr lang="en-GB"/>
              <a:t>Date</a:t>
            </a:r>
            <a:br>
              <a:rPr lang="en-GB"/>
            </a:br>
            <a:br>
              <a:rPr lang="en-GB"/>
            </a:br>
            <a:r>
              <a:rPr lang="en-GB"/>
              <a:t>Presenter, Location (optional) | Presenter 2, Location 2 (optional) | etc.</a:t>
            </a:r>
            <a:endParaRPr lang="en-GB" dirty="0"/>
          </a:p>
        </p:txBody>
      </p:sp>
      <p:sp>
        <p:nvSpPr>
          <p:cNvPr id="23" name="Client Logo"/>
          <p:cNvSpPr>
            <a:spLocks noGrp="1"/>
          </p:cNvSpPr>
          <p:nvPr>
            <p:ph type="pic" sz="quarter" idx="12" hasCustomPrompt="1"/>
          </p:nvPr>
        </p:nvSpPr>
        <p:spPr bwMode="gray">
          <a:xfrm>
            <a:off x="8321523" y="393192"/>
            <a:ext cx="3285874" cy="548640"/>
          </a:xfrm>
          <a:ln>
            <a:noFill/>
          </a:ln>
        </p:spPr>
        <p:txBody>
          <a:bodyPr lIns="0" tIns="0" rIns="0" bIns="0" anchor="ctr" anchorCtr="0"/>
          <a:lstStyle>
            <a:lvl1pPr marL="0" indent="0" algn="ctr" fontAlgn="base">
              <a:lnSpc>
                <a:spcPct val="100000"/>
              </a:lnSpc>
              <a:spcBef>
                <a:spcPts val="0"/>
              </a:spcBef>
              <a:spcAft>
                <a:spcPct val="0"/>
              </a:spcAft>
              <a:buNone/>
              <a:defRPr sz="1000">
                <a:solidFill>
                  <a:srgbClr val="C3C3C3"/>
                </a:solidFill>
              </a:defRPr>
            </a:lvl1pPr>
          </a:lstStyle>
          <a:p>
            <a:r>
              <a:rPr lang="en-GB" dirty="0"/>
              <a:t>CLIENT LOGO PLACEHOLDER</a:t>
            </a:r>
            <a:br>
              <a:rPr lang="en-GB" dirty="0"/>
            </a:br>
            <a:r>
              <a:rPr lang="en-GB" dirty="0"/>
              <a:t>Delete box if not used</a:t>
            </a:r>
          </a:p>
        </p:txBody>
      </p:sp>
      <p:sp>
        <p:nvSpPr>
          <p:cNvPr id="13" name="DTP_Attribute"/>
          <p:cNvSpPr txBox="1"/>
          <p:nvPr userDrawn="1"/>
        </p:nvSpPr>
        <p:spPr>
          <a:xfrm>
            <a:off x="580572" y="6552456"/>
            <a:ext cx="65" cy="153888"/>
          </a:xfrm>
          <a:prstGeom prst="rect">
            <a:avLst/>
          </a:prstGeom>
          <a:noFill/>
        </p:spPr>
        <p:txBody>
          <a:bodyPr wrap="none" lIns="0" tIns="0" rIns="0" bIns="0" rtlCol="0" anchor="b">
            <a:spAutoFit/>
          </a:bodyPr>
          <a:lstStyle/>
          <a:p>
            <a:endParaRPr lang="en-GB" sz="1000" b="1" cap="all" dirty="0">
              <a:solidFill>
                <a:schemeClr val="tx1"/>
              </a:solidFill>
            </a:endParaRPr>
          </a:p>
        </p:txBody>
      </p:sp>
      <p:pic>
        <p:nvPicPr>
          <p:cNvPr id="10" name="Picture 9">
            <a:extLst>
              <a:ext uri="{FF2B5EF4-FFF2-40B4-BE49-F238E27FC236}">
                <a16:creationId xmlns:a16="http://schemas.microsoft.com/office/drawing/2014/main" id="{C4DF1126-043F-43D4-924D-B04D0836C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2912" y="365844"/>
            <a:ext cx="2862773" cy="441475"/>
          </a:xfrm>
          <a:prstGeom prst="rect">
            <a:avLst/>
          </a:prstGeom>
        </p:spPr>
      </p:pic>
    </p:spTree>
    <p:extLst>
      <p:ext uri="{BB962C8B-B14F-4D97-AF65-F5344CB8AC3E}">
        <p14:creationId xmlns:p14="http://schemas.microsoft.com/office/powerpoint/2010/main" val="12606603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Content"/>
          <p:cNvSpPr>
            <a:spLocks noGrp="1"/>
          </p:cNvSpPr>
          <p:nvPr>
            <p:ph idx="1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395976501"/>
      </p:ext>
    </p:extLst>
  </p:cSld>
  <p:clrMapOvr>
    <a:masterClrMapping/>
  </p:clrMapOvr>
  <p:extLst>
    <p:ext uri="{DCECCB84-F9BA-43D5-87BE-67443E8EF086}">
      <p15:sldGuideLst xmlns:p15="http://schemas.microsoft.com/office/powerpoint/2012/main">
        <p15:guide id="1" orient="horz" pos="8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3405700584"/>
      </p:ext>
    </p:extLst>
  </p:cSld>
  <p:clrMapOvr>
    <a:masterClrMapping/>
  </p:clrMapOvr>
  <p:extLst>
    <p:ext uri="{DCECCB84-F9BA-43D5-87BE-67443E8EF086}">
      <p15:sldGuideLst xmlns:p15="http://schemas.microsoft.com/office/powerpoint/2012/main">
        <p15:guide id="1" orient="horz" pos="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p:cNvSpPr>
            <a:spLocks noGrp="1"/>
          </p:cNvSpPr>
          <p:nvPr>
            <p:ph type="body" idx="10" hasCustomPrompt="1"/>
          </p:nvPr>
        </p:nvSpPr>
        <p:spPr>
          <a:xfrm>
            <a:off x="580572" y="1399032"/>
            <a:ext cx="11030857"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a:p>
            <a:pPr lvl="1"/>
            <a:r>
              <a:rPr dirty="0"/>
              <a:t>Subheading 14 pt</a:t>
            </a:r>
          </a:p>
        </p:txBody>
      </p:sp>
    </p:spTree>
    <p:extLst>
      <p:ext uri="{BB962C8B-B14F-4D97-AF65-F5344CB8AC3E}">
        <p14:creationId xmlns:p14="http://schemas.microsoft.com/office/powerpoint/2010/main" val="4063812862"/>
      </p:ext>
    </p:extLst>
  </p:cSld>
  <p:clrMapOvr>
    <a:masterClrMapping/>
  </p:clrMapOvr>
  <p:extLst>
    <p:ext uri="{DCECCB84-F9BA-43D5-87BE-67443E8EF086}">
      <p15:sldGuideLst xmlns:p15="http://schemas.microsoft.com/office/powerpoint/2012/main">
        <p15:guide id="1" orient="horz" pos="880">
          <p15:clr>
            <a:srgbClr val="FBAE40"/>
          </p15:clr>
        </p15:guide>
        <p15:guide id="2" orient="horz" pos="118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ontent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p:cNvSpPr>
            <a:spLocks noGrp="1"/>
          </p:cNvSpPr>
          <p:nvPr>
            <p:ph type="body" idx="10" hasCustomPrompt="1"/>
          </p:nvPr>
        </p:nvSpPr>
        <p:spPr>
          <a:xfrm>
            <a:off x="580572" y="1399032"/>
            <a:ext cx="11030857"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a:p>
            <a:pPr lvl="1"/>
            <a:r>
              <a:rPr dirty="0"/>
              <a:t>Subheading 14 pt</a:t>
            </a:r>
          </a:p>
        </p:txBody>
      </p:sp>
      <p:sp>
        <p:nvSpPr>
          <p:cNvPr id="4" name="Content"/>
          <p:cNvSpPr>
            <a:spLocks noGrp="1"/>
          </p:cNvSpPr>
          <p:nvPr>
            <p:ph idx="11"/>
          </p:nvPr>
        </p:nvSpPr>
        <p:spPr>
          <a:xfrm>
            <a:off x="580572" y="1883664"/>
            <a:ext cx="11030857"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258200299"/>
      </p:ext>
    </p:extLst>
  </p:cSld>
  <p:clrMapOvr>
    <a:masterClrMapping/>
  </p:clrMapOvr>
  <p:extLst>
    <p:ext uri="{DCECCB84-F9BA-43D5-87BE-67443E8EF086}">
      <p15:sldGuideLst xmlns:p15="http://schemas.microsoft.com/office/powerpoint/2012/main">
        <p15:guide id="1" orient="horz" pos="880">
          <p15:clr>
            <a:srgbClr val="FBAE40"/>
          </p15:clr>
        </p15:guide>
        <p15:guide id="5" orient="horz" pos="118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g portrait photo on right">
    <p:spTree>
      <p:nvGrpSpPr>
        <p:cNvPr id="1" name=""/>
        <p:cNvGrpSpPr/>
        <p:nvPr/>
      </p:nvGrpSpPr>
      <p:grpSpPr>
        <a:xfrm>
          <a:off x="0" y="0"/>
          <a:ext cx="0" cy="0"/>
          <a:chOff x="0" y="0"/>
          <a:chExt cx="0" cy="0"/>
        </a:xfrm>
      </p:grpSpPr>
      <p:sp>
        <p:nvSpPr>
          <p:cNvPr id="2" name="Title"/>
          <p:cNvSpPr>
            <a:spLocks noGrp="1"/>
          </p:cNvSpPr>
          <p:nvPr>
            <p:ph type="title"/>
          </p:nvPr>
        </p:nvSpPr>
        <p:spPr>
          <a:xfrm>
            <a:off x="580571" y="384048"/>
            <a:ext cx="7158446" cy="758952"/>
          </a:xfrm>
        </p:spPr>
        <p:txBody>
          <a:bodyPr/>
          <a:lstStyle/>
          <a:p>
            <a:r>
              <a:rPr lang="en-US"/>
              <a:t>Click to edit Master title style</a:t>
            </a:r>
            <a:endParaRPr/>
          </a:p>
        </p:txBody>
      </p:sp>
      <p:sp>
        <p:nvSpPr>
          <p:cNvPr id="3" name="Heading"/>
          <p:cNvSpPr>
            <a:spLocks noGrp="1"/>
          </p:cNvSpPr>
          <p:nvPr>
            <p:ph type="body" idx="10" hasCustomPrompt="1"/>
          </p:nvPr>
        </p:nvSpPr>
        <p:spPr>
          <a:xfrm>
            <a:off x="580571" y="1399032"/>
            <a:ext cx="7158446"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p:cNvSpPr>
            <a:spLocks noGrp="1"/>
          </p:cNvSpPr>
          <p:nvPr>
            <p:ph sz="half" idx="11"/>
          </p:nvPr>
        </p:nvSpPr>
        <p:spPr>
          <a:xfrm>
            <a:off x="580571" y="1883664"/>
            <a:ext cx="7158446"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Picture">
            <a:extLst>
              <a:ext uri="{FF2B5EF4-FFF2-40B4-BE49-F238E27FC236}">
                <a16:creationId xmlns:a16="http://schemas.microsoft.com/office/drawing/2014/main" id="{0D3F1C2C-B46E-4074-AA0F-9EAD49A9905B}"/>
              </a:ext>
            </a:extLst>
          </p:cNvPr>
          <p:cNvSpPr>
            <a:spLocks noGrp="1"/>
          </p:cNvSpPr>
          <p:nvPr>
            <p:ph type="pic" sz="quarter" idx="20"/>
          </p:nvPr>
        </p:nvSpPr>
        <p:spPr>
          <a:xfrm>
            <a:off x="8321524" y="0"/>
            <a:ext cx="3870475" cy="6858000"/>
          </a:xfrm>
        </p:spPr>
        <p:txBody>
          <a:bodyPr tIns="640080" anchor="ctr"/>
          <a:lstStyle>
            <a:lvl1pPr marL="0" indent="0" algn="ctr">
              <a:buNone/>
              <a:defRPr sz="1400">
                <a:solidFill>
                  <a:srgbClr val="C3C3C3"/>
                </a:solidFill>
              </a:defRPr>
            </a:lvl1pPr>
          </a:lstStyle>
          <a:p>
            <a:r>
              <a:rPr lang="en-US" dirty="0"/>
              <a:t>Click icon to add picture</a:t>
            </a:r>
            <a:endParaRPr dirty="0"/>
          </a:p>
        </p:txBody>
      </p:sp>
    </p:spTree>
    <p:extLst>
      <p:ext uri="{BB962C8B-B14F-4D97-AF65-F5344CB8AC3E}">
        <p14:creationId xmlns:p14="http://schemas.microsoft.com/office/powerpoint/2010/main" val="2554171729"/>
      </p:ext>
    </p:extLst>
  </p:cSld>
  <p:clrMapOvr>
    <a:masterClrMapping/>
  </p:clrMapOvr>
  <p:extLst>
    <p:ext uri="{DCECCB84-F9BA-43D5-87BE-67443E8EF086}">
      <p15:sldGuideLst xmlns:p15="http://schemas.microsoft.com/office/powerpoint/2012/main">
        <p15:guide id="1" orient="horz" pos="880">
          <p15:clr>
            <a:srgbClr val="FBAE40"/>
          </p15:clr>
        </p15:guide>
        <p15:guide id="2" pos="3839">
          <p15:clr>
            <a:srgbClr val="FBAE40"/>
          </p15:clr>
        </p15:guide>
        <p15:guide id="3" pos="4130">
          <p15:clr>
            <a:srgbClr val="FBAE40"/>
          </p15:clr>
        </p15:guide>
        <p15:guide id="4" orient="horz" pos="1184">
          <p15:clr>
            <a:srgbClr val="FBAE40"/>
          </p15:clr>
        </p15:guide>
        <p15:guide id="5"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Color">
    <p:bg>
      <p:bgPr>
        <a:solidFill>
          <a:schemeClr val="accent1"/>
        </a:solidFill>
        <a:effectLst/>
      </p:bgPr>
    </p:bg>
    <p:spTree>
      <p:nvGrpSpPr>
        <p:cNvPr id="1" name=""/>
        <p:cNvGrpSpPr/>
        <p:nvPr/>
      </p:nvGrpSpPr>
      <p:grpSpPr>
        <a:xfrm>
          <a:off x="0" y="0"/>
          <a:ext cx="0" cy="0"/>
          <a:chOff x="0" y="0"/>
          <a:chExt cx="0" cy="0"/>
        </a:xfrm>
      </p:grpSpPr>
      <p:sp>
        <p:nvSpPr>
          <p:cNvPr id="2" name="Title"/>
          <p:cNvSpPr>
            <a:spLocks noGrp="1"/>
          </p:cNvSpPr>
          <p:nvPr>
            <p:ph type="body" sz="quarter" idx="10" hasCustomPrompt="1"/>
          </p:nvPr>
        </p:nvSpPr>
        <p:spPr>
          <a:xfrm>
            <a:off x="580572" y="3095825"/>
            <a:ext cx="11030857" cy="1734257"/>
          </a:xfrm>
        </p:spPr>
        <p:txBody>
          <a:bodyPr lIns="0" tIns="0" rIns="0" bIns="0" anchor="b">
            <a:spAutoFit/>
          </a:bodyPr>
          <a:lstStyle>
            <a:lvl1pPr marL="0" indent="0" fontAlgn="base">
              <a:lnSpc>
                <a:spcPct val="85000"/>
              </a:lnSpc>
              <a:spcBef>
                <a:spcPts val="0"/>
              </a:spcBef>
              <a:spcAft>
                <a:spcPts val="0"/>
              </a:spcAft>
              <a:buFont typeface="Arial" panose="020B0604020202020204" pitchFamily="34" charset="0"/>
              <a:buChar char="​"/>
              <a:defRPr sz="6600" b="1">
                <a:solidFill>
                  <a:schemeClr val="tx1"/>
                </a:solidFill>
                <a:latin typeface="+mj-lt"/>
                <a:ea typeface="+mj-ea"/>
                <a:cs typeface="+mj-cs"/>
              </a:defRPr>
            </a:lvl1pPr>
            <a:lvl2pPr marL="0" indent="0" fontAlgn="base">
              <a:lnSpc>
                <a:spcPct val="100000"/>
              </a:lnSpc>
              <a:spcBef>
                <a:spcPts val="0"/>
              </a:spcBef>
              <a:spcAft>
                <a:spcPts val="0"/>
              </a:spcAft>
              <a:buFont typeface="Arial" panose="020B0604020202020204" pitchFamily="34" charset="0"/>
              <a:buChar char="​"/>
              <a:defRPr sz="2000">
                <a:solidFill>
                  <a:schemeClr val="tx1"/>
                </a:solidFill>
              </a:defRPr>
            </a:lvl2pPr>
            <a:lvl3pPr marL="0" indent="0">
              <a:lnSpc>
                <a:spcPct val="100000"/>
              </a:lnSpc>
              <a:spcBef>
                <a:spcPts val="0"/>
              </a:spcBef>
              <a:spcAft>
                <a:spcPts val="0"/>
              </a:spcAft>
              <a:buFont typeface="Arial" panose="020B0604020202020204" pitchFamily="34" charset="0"/>
              <a:buChar char="​"/>
              <a:defRPr sz="2000">
                <a:solidFill>
                  <a:schemeClr val="tx1"/>
                </a:solidFill>
              </a:defRPr>
            </a:lvl3pPr>
            <a:lvl4pPr marL="0" indent="0">
              <a:lnSpc>
                <a:spcPct val="100000"/>
              </a:lnSpc>
              <a:spcBef>
                <a:spcPts val="0"/>
              </a:spcBef>
              <a:spcAft>
                <a:spcPts val="0"/>
              </a:spcAft>
              <a:buFont typeface="Arial" panose="020B0604020202020204" pitchFamily="34" charset="0"/>
              <a:buChar char="​"/>
              <a:defRPr sz="2000">
                <a:solidFill>
                  <a:schemeClr val="tx1"/>
                </a:solidFill>
              </a:defRPr>
            </a:lvl4pPr>
            <a:lvl5pPr marL="0" indent="0">
              <a:lnSpc>
                <a:spcPct val="100000"/>
              </a:lnSpc>
              <a:spcBef>
                <a:spcPts val="0"/>
              </a:spcBef>
              <a:spcAft>
                <a:spcPts val="0"/>
              </a:spcAft>
              <a:buFont typeface="Arial" panose="020B0604020202020204" pitchFamily="34" charset="0"/>
              <a:buChar char="​"/>
              <a:defRPr sz="2000">
                <a:solidFill>
                  <a:schemeClr val="tx1"/>
                </a:solidFill>
              </a:defRPr>
            </a:lvl5pPr>
            <a:lvl6pPr marL="0" indent="0">
              <a:lnSpc>
                <a:spcPct val="100000"/>
              </a:lnSpc>
              <a:spcBef>
                <a:spcPts val="0"/>
              </a:spcBef>
              <a:spcAft>
                <a:spcPts val="0"/>
              </a:spcAft>
              <a:buFont typeface="Arial" panose="020B0604020202020204" pitchFamily="34" charset="0"/>
              <a:buChar char="​"/>
              <a:defRPr sz="2000">
                <a:solidFill>
                  <a:schemeClr val="tx1"/>
                </a:solidFill>
              </a:defRPr>
            </a:lvl6pPr>
            <a:lvl7pPr marL="0" indent="0">
              <a:lnSpc>
                <a:spcPct val="100000"/>
              </a:lnSpc>
              <a:spcBef>
                <a:spcPts val="0"/>
              </a:spcBef>
              <a:spcAft>
                <a:spcPts val="0"/>
              </a:spcAft>
              <a:buFont typeface="Arial" panose="020B0604020202020204" pitchFamily="34" charset="0"/>
              <a:buChar char="​"/>
              <a:defRPr sz="2000">
                <a:solidFill>
                  <a:schemeClr val="tx1"/>
                </a:solidFill>
              </a:defRPr>
            </a:lvl7pPr>
            <a:lvl8pPr marL="0" indent="0">
              <a:lnSpc>
                <a:spcPct val="100000"/>
              </a:lnSpc>
              <a:spcBef>
                <a:spcPts val="0"/>
              </a:spcBef>
              <a:spcAft>
                <a:spcPts val="0"/>
              </a:spcAft>
              <a:buFont typeface="Arial" panose="020B0604020202020204" pitchFamily="34" charset="0"/>
              <a:buChar char="​"/>
              <a:defRPr sz="2000">
                <a:solidFill>
                  <a:schemeClr val="tx1"/>
                </a:solidFill>
              </a:defRPr>
            </a:lvl8pPr>
            <a:lvl9pPr marL="0" indent="0">
              <a:lnSpc>
                <a:spcPct val="100000"/>
              </a:lnSpc>
              <a:spcBef>
                <a:spcPts val="0"/>
              </a:spcBef>
              <a:spcAft>
                <a:spcPts val="0"/>
              </a:spcAft>
              <a:buFont typeface="Arial" panose="020B0604020202020204" pitchFamily="34" charset="0"/>
              <a:buChar char="​"/>
              <a:defRPr sz="2000">
                <a:solidFill>
                  <a:schemeClr val="tx1"/>
                </a:solidFill>
              </a:defRPr>
            </a:lvl9pPr>
          </a:lstStyle>
          <a:p>
            <a:pPr lvl="0"/>
            <a:r>
              <a:rPr dirty="0"/>
              <a:t>Type your Title in no more than three lines</a:t>
            </a:r>
          </a:p>
        </p:txBody>
      </p:sp>
      <p:sp>
        <p:nvSpPr>
          <p:cNvPr id="3" name="Subtitle"/>
          <p:cNvSpPr>
            <a:spLocks noGrp="1"/>
          </p:cNvSpPr>
          <p:nvPr>
            <p:ph type="body" sz="quarter" idx="11" hasCustomPrompt="1"/>
          </p:nvPr>
        </p:nvSpPr>
        <p:spPr>
          <a:xfrm>
            <a:off x="580572" y="4830083"/>
            <a:ext cx="11030857" cy="307777"/>
          </a:xfrm>
        </p:spPr>
        <p:txBody>
          <a:bodyPr lIns="0" tIns="0" rIns="0" bIns="0">
            <a:spAutoFit/>
          </a:bodyPr>
          <a:lstStyle>
            <a:lvl1pPr marL="0" indent="0">
              <a:spcBef>
                <a:spcPts val="0"/>
              </a:spcBef>
              <a:spcAft>
                <a:spcPts val="0"/>
              </a:spcAft>
              <a:buFont typeface="Arial" panose="020B0604020202020204" pitchFamily="34" charset="0"/>
              <a:buChar char="​"/>
              <a:defRPr sz="2000">
                <a:solidFill>
                  <a:schemeClr val="tx1"/>
                </a:solidFill>
              </a:defRPr>
            </a:lvl1pPr>
            <a:lvl2pPr marL="0" indent="0">
              <a:spcBef>
                <a:spcPts val="0"/>
              </a:spcBef>
              <a:spcAft>
                <a:spcPts val="0"/>
              </a:spcAft>
              <a:buFont typeface="Arial" panose="020B0604020202020204" pitchFamily="34" charset="0"/>
              <a:buChar char="​"/>
              <a:defRPr sz="2000">
                <a:solidFill>
                  <a:schemeClr val="tx1"/>
                </a:solidFill>
              </a:defRPr>
            </a:lvl2pPr>
            <a:lvl3pPr marL="0" indent="0">
              <a:spcBef>
                <a:spcPts val="0"/>
              </a:spcBef>
              <a:spcAft>
                <a:spcPts val="0"/>
              </a:spcAft>
              <a:buFont typeface="Arial" panose="020B0604020202020204" pitchFamily="34" charset="0"/>
              <a:buChar char="​"/>
              <a:defRPr sz="2000">
                <a:solidFill>
                  <a:schemeClr val="tx1"/>
                </a:solidFill>
              </a:defRPr>
            </a:lvl3pPr>
            <a:lvl4pPr marL="0" indent="0">
              <a:spcBef>
                <a:spcPts val="0"/>
              </a:spcBef>
              <a:spcAft>
                <a:spcPts val="0"/>
              </a:spcAft>
              <a:buFont typeface="Arial" panose="020B0604020202020204" pitchFamily="34" charset="0"/>
              <a:buChar char="​"/>
              <a:defRPr sz="2000">
                <a:solidFill>
                  <a:schemeClr val="tx1"/>
                </a:solidFill>
              </a:defRPr>
            </a:lvl4pPr>
            <a:lvl5pPr marL="0" indent="0">
              <a:spcBef>
                <a:spcPts val="0"/>
              </a:spcBef>
              <a:spcAft>
                <a:spcPts val="0"/>
              </a:spcAft>
              <a:buFont typeface="Arial" panose="020B0604020202020204" pitchFamily="34" charset="0"/>
              <a:buChar char="​"/>
              <a:defRPr sz="2000">
                <a:solidFill>
                  <a:schemeClr val="tx1"/>
                </a:solidFill>
              </a:defRPr>
            </a:lvl5pPr>
            <a:lvl6pPr marL="0" indent="0">
              <a:spcBef>
                <a:spcPts val="0"/>
              </a:spcBef>
              <a:spcAft>
                <a:spcPts val="0"/>
              </a:spcAft>
              <a:buFont typeface="Arial" panose="020B0604020202020204" pitchFamily="34" charset="0"/>
              <a:buChar char="​"/>
              <a:defRPr sz="2000">
                <a:solidFill>
                  <a:schemeClr val="tx1"/>
                </a:solidFill>
              </a:defRPr>
            </a:lvl6pPr>
            <a:lvl7pPr marL="0" indent="0">
              <a:spcBef>
                <a:spcPts val="0"/>
              </a:spcBef>
              <a:spcAft>
                <a:spcPts val="0"/>
              </a:spcAft>
              <a:buFont typeface="Arial" panose="020B0604020202020204" pitchFamily="34" charset="0"/>
              <a:buChar char="​"/>
              <a:defRPr sz="2000">
                <a:solidFill>
                  <a:schemeClr val="tx1"/>
                </a:solidFill>
              </a:defRPr>
            </a:lvl7pPr>
            <a:lvl8pPr marL="0" indent="0">
              <a:spcBef>
                <a:spcPts val="0"/>
              </a:spcBef>
              <a:spcAft>
                <a:spcPts val="0"/>
              </a:spcAft>
              <a:buFont typeface="Arial" panose="020B0604020202020204" pitchFamily="34" charset="0"/>
              <a:buChar char="​"/>
              <a:defRPr sz="2000">
                <a:solidFill>
                  <a:schemeClr val="tx1"/>
                </a:solidFill>
              </a:defRPr>
            </a:lvl8pPr>
            <a:lvl9pPr marL="0" indent="0">
              <a:spcBef>
                <a:spcPts val="0"/>
              </a:spcBef>
              <a:spcAft>
                <a:spcPts val="0"/>
              </a:spcAft>
              <a:buFont typeface="Arial" panose="020B0604020202020204" pitchFamily="34" charset="0"/>
              <a:buChar char="​"/>
              <a:defRPr sz="2000">
                <a:solidFill>
                  <a:schemeClr val="tx1"/>
                </a:solidFill>
              </a:defRPr>
            </a:lvl9pPr>
          </a:lstStyle>
          <a:p>
            <a:pPr lvl="0"/>
            <a:r>
              <a:t>Type your subtitle here</a:t>
            </a:r>
          </a:p>
        </p:txBody>
      </p:sp>
      <p:sp>
        <p:nvSpPr>
          <p:cNvPr id="4" name="Presenter"/>
          <p:cNvSpPr>
            <a:spLocks noGrp="1"/>
          </p:cNvSpPr>
          <p:nvPr>
            <p:ph type="body" sz="quarter" idx="13" hasCustomPrompt="1"/>
          </p:nvPr>
        </p:nvSpPr>
        <p:spPr>
          <a:xfrm>
            <a:off x="580572" y="5404352"/>
            <a:ext cx="11030857" cy="646331"/>
          </a:xfrm>
        </p:spPr>
        <p:txBody>
          <a:bodyPr lIns="0" tIns="0" rIns="0" bIns="0" anchor="b">
            <a:spAutoFit/>
          </a:bodyPr>
          <a:lstStyle>
            <a:lvl1pPr marL="0" indent="0" fontAlgn="base">
              <a:spcBef>
                <a:spcPts val="0"/>
              </a:spcBef>
              <a:spcAft>
                <a:spcPts val="0"/>
              </a:spcAft>
              <a:buFont typeface="Arial" panose="020B0604020202020204" pitchFamily="34" charset="0"/>
              <a:buChar char="​"/>
              <a:defRPr sz="1400">
                <a:solidFill>
                  <a:schemeClr val="tx1"/>
                </a:solidFill>
              </a:defRPr>
            </a:lvl1pPr>
            <a:lvl2pPr marL="0" indent="0" fontAlgn="base">
              <a:spcBef>
                <a:spcPts val="0"/>
              </a:spcBef>
              <a:spcAft>
                <a:spcPts val="0"/>
              </a:spcAft>
              <a:buFont typeface="Arial" panose="020B0604020202020204" pitchFamily="34" charset="0"/>
              <a:buChar char="​"/>
              <a:defRPr sz="1400">
                <a:solidFill>
                  <a:schemeClr val="tx1"/>
                </a:solidFill>
              </a:defRPr>
            </a:lvl2pPr>
            <a:lvl3pPr marL="0" indent="0">
              <a:spcBef>
                <a:spcPts val="0"/>
              </a:spcBef>
              <a:spcAft>
                <a:spcPts val="0"/>
              </a:spcAft>
              <a:buFont typeface="Arial" panose="020B0604020202020204" pitchFamily="34" charset="0"/>
              <a:buChar char="​"/>
              <a:defRPr sz="1400">
                <a:solidFill>
                  <a:schemeClr val="tx1"/>
                </a:solidFill>
              </a:defRPr>
            </a:lvl3pPr>
            <a:lvl4pPr marL="0" indent="0">
              <a:spcBef>
                <a:spcPts val="0"/>
              </a:spcBef>
              <a:spcAft>
                <a:spcPts val="0"/>
              </a:spcAft>
              <a:buFont typeface="Arial" panose="020B0604020202020204" pitchFamily="34" charset="0"/>
              <a:buChar char="​"/>
              <a:defRPr sz="1400">
                <a:solidFill>
                  <a:schemeClr val="tx1"/>
                </a:solidFill>
              </a:defRPr>
            </a:lvl4pPr>
            <a:lvl5pPr marL="0" indent="0">
              <a:spcBef>
                <a:spcPts val="0"/>
              </a:spcBef>
              <a:spcAft>
                <a:spcPts val="0"/>
              </a:spcAft>
              <a:buFont typeface="Arial" panose="020B0604020202020204" pitchFamily="34" charset="0"/>
              <a:buChar char="​"/>
              <a:defRPr sz="1400">
                <a:solidFill>
                  <a:schemeClr val="tx1"/>
                </a:solidFill>
              </a:defRPr>
            </a:lvl5pPr>
            <a:lvl6pPr marL="0" indent="0">
              <a:spcBef>
                <a:spcPts val="0"/>
              </a:spcBef>
              <a:spcAft>
                <a:spcPts val="0"/>
              </a:spcAft>
              <a:buFont typeface="Arial" panose="020B0604020202020204" pitchFamily="34" charset="0"/>
              <a:buChar char="​"/>
              <a:defRPr sz="1400">
                <a:solidFill>
                  <a:schemeClr val="tx1"/>
                </a:solidFill>
              </a:defRPr>
            </a:lvl6pPr>
            <a:lvl7pPr marL="0" indent="0">
              <a:spcBef>
                <a:spcPts val="0"/>
              </a:spcBef>
              <a:spcAft>
                <a:spcPts val="0"/>
              </a:spcAft>
              <a:buFont typeface="Arial" panose="020B0604020202020204" pitchFamily="34" charset="0"/>
              <a:buChar char="​"/>
              <a:defRPr sz="1400">
                <a:solidFill>
                  <a:schemeClr val="tx1"/>
                </a:solidFill>
              </a:defRPr>
            </a:lvl7pPr>
            <a:lvl8pPr marL="0" indent="0">
              <a:spcBef>
                <a:spcPts val="0"/>
              </a:spcBef>
              <a:spcAft>
                <a:spcPts val="0"/>
              </a:spcAft>
              <a:buFont typeface="Arial" panose="020B0604020202020204" pitchFamily="34" charset="0"/>
              <a:buChar char="​"/>
              <a:defRPr sz="1400">
                <a:solidFill>
                  <a:schemeClr val="tx1"/>
                </a:solidFill>
              </a:defRPr>
            </a:lvl8pPr>
            <a:lvl9pPr marL="0" indent="0">
              <a:spcBef>
                <a:spcPts val="0"/>
              </a:spcBef>
              <a:spcAft>
                <a:spcPts val="0"/>
              </a:spcAft>
              <a:buFont typeface="Arial" panose="020B0604020202020204" pitchFamily="34" charset="0"/>
              <a:buChar char="​"/>
              <a:defRPr sz="1400">
                <a:solidFill>
                  <a:schemeClr val="tx1"/>
                </a:solidFill>
              </a:defRPr>
            </a:lvl9pPr>
          </a:lstStyle>
          <a:p>
            <a:pPr lvl="0"/>
            <a:r>
              <a:t>Date</a:t>
            </a:r>
            <a:br>
              <a:rPr/>
            </a:br>
            <a:br>
              <a:rPr/>
            </a:br>
            <a:r>
              <a:t>Presenter, Location (optional) | Presenter 2, Location 2 (optional) | etc.</a:t>
            </a:r>
          </a:p>
        </p:txBody>
      </p:sp>
      <p:sp>
        <p:nvSpPr>
          <p:cNvPr id="9" name="Endorsement">
            <a:extLst>
              <a:ext uri="{FF2B5EF4-FFF2-40B4-BE49-F238E27FC236}">
                <a16:creationId xmlns:a16="http://schemas.microsoft.com/office/drawing/2014/main" id="{85E2844B-4783-48CF-9013-694533B9E853}"/>
              </a:ext>
            </a:extLst>
          </p:cNvPr>
          <p:cNvSpPr txBox="1"/>
          <p:nvPr userDrawn="1"/>
        </p:nvSpPr>
        <p:spPr>
          <a:xfrm>
            <a:off x="580571" y="6279282"/>
            <a:ext cx="3144762" cy="153888"/>
          </a:xfrm>
          <a:prstGeom prst="rect">
            <a:avLst/>
          </a:prstGeom>
          <a:noFill/>
        </p:spPr>
        <p:txBody>
          <a:bodyPr wrap="square" lIns="0" tIns="0" rIns="0" bIns="0">
            <a:spAutoFit/>
          </a:bodyPr>
          <a:lstStyle/>
          <a:p>
            <a:r>
              <a:rPr lang="en-US" sz="1000" dirty="0">
                <a:solidFill>
                  <a:schemeClr val="tx1"/>
                </a:solidFill>
              </a:rPr>
              <a:t>A business of Marsh McLennan</a:t>
            </a:r>
          </a:p>
        </p:txBody>
      </p:sp>
      <p:sp>
        <p:nvSpPr>
          <p:cNvPr id="23" name="Client Logo"/>
          <p:cNvSpPr>
            <a:spLocks noGrp="1"/>
          </p:cNvSpPr>
          <p:nvPr>
            <p:ph type="pic" sz="quarter" idx="12" hasCustomPrompt="1"/>
          </p:nvPr>
        </p:nvSpPr>
        <p:spPr bwMode="gray">
          <a:xfrm>
            <a:off x="8321523" y="393192"/>
            <a:ext cx="3285874" cy="548640"/>
          </a:xfrm>
          <a:ln>
            <a:noFill/>
          </a:ln>
        </p:spPr>
        <p:txBody>
          <a:bodyPr lIns="0" tIns="0" rIns="0" bIns="0" anchor="ctr" anchorCtr="0"/>
          <a:lstStyle>
            <a:lvl1pPr marL="0" indent="0" algn="ctr" fontAlgn="base">
              <a:lnSpc>
                <a:spcPct val="100000"/>
              </a:lnSpc>
              <a:spcBef>
                <a:spcPts val="0"/>
              </a:spcBef>
              <a:spcAft>
                <a:spcPct val="0"/>
              </a:spcAft>
              <a:buNone/>
              <a:defRPr sz="1000">
                <a:solidFill>
                  <a:schemeClr val="tx1"/>
                </a:solidFill>
              </a:defRPr>
            </a:lvl1pPr>
          </a:lstStyle>
          <a:p>
            <a:r>
              <a:rPr dirty="0"/>
              <a:t>CLIENT LOGO PLACEHOLDER</a:t>
            </a:r>
            <a:br>
              <a:rPr dirty="0"/>
            </a:br>
            <a:r>
              <a:rPr dirty="0"/>
              <a:t>Delete box if </a:t>
            </a:r>
            <a:r>
              <a:rPr lang="en-US" dirty="0"/>
              <a:t>not</a:t>
            </a:r>
            <a:r>
              <a:rPr dirty="0"/>
              <a:t> used</a:t>
            </a:r>
          </a:p>
        </p:txBody>
      </p:sp>
      <p:sp>
        <p:nvSpPr>
          <p:cNvPr id="13" name="DTP_Attribute"/>
          <p:cNvSpPr txBox="1"/>
          <p:nvPr userDrawn="1"/>
        </p:nvSpPr>
        <p:spPr>
          <a:xfrm>
            <a:off x="580572" y="6552456"/>
            <a:ext cx="65" cy="153888"/>
          </a:xfrm>
          <a:prstGeom prst="rect">
            <a:avLst/>
          </a:prstGeom>
          <a:noFill/>
        </p:spPr>
        <p:txBody>
          <a:bodyPr wrap="none" lIns="0" tIns="0" rIns="0" bIns="0" rtlCol="0" anchor="b">
            <a:spAutoFit/>
          </a:bodyPr>
          <a:lstStyle/>
          <a:p>
            <a:endParaRPr sz="1000" b="1" cap="all" dirty="0">
              <a:solidFill>
                <a:schemeClr val="tx1"/>
              </a:solidFill>
            </a:endParaRPr>
          </a:p>
        </p:txBody>
      </p:sp>
      <p:pic>
        <p:nvPicPr>
          <p:cNvPr id="6" name="DTP_CompanyLogo_inv">
            <a:extLst>
              <a:ext uri="{FF2B5EF4-FFF2-40B4-BE49-F238E27FC236}">
                <a16:creationId xmlns:a16="http://schemas.microsoft.com/office/drawing/2014/main" id="{C5356742-4BC0-4DDF-A97F-8F518BF421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4603" y="393193"/>
            <a:ext cx="3435048" cy="314325"/>
          </a:xfrm>
          <a:prstGeom prst="rect">
            <a:avLst/>
          </a:prstGeom>
        </p:spPr>
      </p:pic>
    </p:spTree>
    <p:extLst>
      <p:ext uri="{BB962C8B-B14F-4D97-AF65-F5344CB8AC3E}">
        <p14:creationId xmlns:p14="http://schemas.microsoft.com/office/powerpoint/2010/main" val="246225387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lt">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479424" y="549275"/>
            <a:ext cx="10656887" cy="810887"/>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t-EE" dirty="0"/>
              <a:t>Redigeeri juhtslaidi</a:t>
            </a:r>
          </a:p>
          <a:p>
            <a:pPr lvl="0"/>
            <a:r>
              <a:rPr lang="et-EE" dirty="0"/>
              <a:t>Vajadusel kahel real</a:t>
            </a:r>
            <a:endParaRPr lang="en-US" dirty="0"/>
          </a:p>
        </p:txBody>
      </p:sp>
      <p:sp>
        <p:nvSpPr>
          <p:cNvPr id="12" name="Text Placeholder 11"/>
          <p:cNvSpPr>
            <a:spLocks noGrp="1"/>
          </p:cNvSpPr>
          <p:nvPr>
            <p:ph type="body" sz="quarter" idx="14"/>
          </p:nvPr>
        </p:nvSpPr>
        <p:spPr>
          <a:xfrm>
            <a:off x="2171700" y="1628776"/>
            <a:ext cx="8964612" cy="388032"/>
          </a:xfrm>
          <a:prstGeom prst="rect">
            <a:avLst/>
          </a:prstGeom>
        </p:spPr>
        <p:txBody>
          <a:bodyPr lIns="0" tIns="0" rIns="0" bIns="0"/>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baseline="0">
                <a:solidFill>
                  <a:srgbClr val="332B60"/>
                </a:solidFill>
                <a:latin typeface="Verdana" charset="0"/>
              </a:defRPr>
            </a:lvl1pPr>
          </a:lstStyle>
          <a:p>
            <a:pPr lvl="0"/>
            <a:r>
              <a:rPr lang="et-EE" dirty="0"/>
              <a:t>Redigeeri juhtslaidi tekstilaade</a:t>
            </a:r>
          </a:p>
        </p:txBody>
      </p:sp>
      <p:sp>
        <p:nvSpPr>
          <p:cNvPr id="3" name="Picture Placeholder 2"/>
          <p:cNvSpPr>
            <a:spLocks noGrp="1"/>
          </p:cNvSpPr>
          <p:nvPr>
            <p:ph type="pic" sz="quarter" idx="16"/>
          </p:nvPr>
        </p:nvSpPr>
        <p:spPr>
          <a:xfrm>
            <a:off x="2171700" y="2196270"/>
            <a:ext cx="8964613" cy="3375588"/>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latin typeface="+mn-lt"/>
              </a:defRPr>
            </a:lvl1pPr>
          </a:lstStyle>
          <a:p>
            <a:pPr lvl="0"/>
            <a:r>
              <a:rPr lang="et-EE" noProof="0" dirty="0"/>
              <a:t>Pildi lisamiseks klõpsake ikooni</a:t>
            </a:r>
            <a:endParaRPr lang="en-US" noProof="0" dirty="0"/>
          </a:p>
        </p:txBody>
      </p:sp>
      <p:sp>
        <p:nvSpPr>
          <p:cNvPr id="5" name="Text Placeholder 1"/>
          <p:cNvSpPr txBox="1">
            <a:spLocks/>
          </p:cNvSpPr>
          <p:nvPr userDrawn="1"/>
        </p:nvSpPr>
        <p:spPr>
          <a:xfrm>
            <a:off x="1836653" y="5972632"/>
            <a:ext cx="2761100"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dirty="0"/>
              <a:t>TALLINNA TEHNIKAÜLIKOOL</a:t>
            </a:r>
            <a:endParaRPr lang="en-US" altLang="en-US" sz="1200" b="0" dirty="0"/>
          </a:p>
        </p:txBody>
      </p:sp>
      <p:cxnSp>
        <p:nvCxnSpPr>
          <p:cNvPr id="6" name="Straight Connector 5"/>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988413"/>
      </p:ext>
    </p:extLst>
  </p:cSld>
  <p:clrMapOvr>
    <a:masterClrMapping/>
  </p:clrMapOvr>
  <p:extLst>
    <p:ext uri="{DCECCB84-F9BA-43D5-87BE-67443E8EF086}">
      <p15:sldGuideLst xmlns:p15="http://schemas.microsoft.com/office/powerpoint/2012/main">
        <p15:guide id="2" orient="horz" pos="3997">
          <p15:clr>
            <a:srgbClr val="FBAE40"/>
          </p15:clr>
        </p15:guide>
        <p15:guide id="3" orient="horz" pos="102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Section">
    <p:spTree>
      <p:nvGrpSpPr>
        <p:cNvPr id="1" name=""/>
        <p:cNvGrpSpPr/>
        <p:nvPr/>
      </p:nvGrpSpPr>
      <p:grpSpPr>
        <a:xfrm>
          <a:off x="0" y="0"/>
          <a:ext cx="0" cy="0"/>
          <a:chOff x="0" y="0"/>
          <a:chExt cx="0" cy="0"/>
        </a:xfrm>
      </p:grpSpPr>
      <p:sp>
        <p:nvSpPr>
          <p:cNvPr id="2" name="SectionTitle"/>
          <p:cNvSpPr>
            <a:spLocks noGrp="1"/>
          </p:cNvSpPr>
          <p:nvPr>
            <p:ph type="body" sz="quarter" idx="11" hasCustomPrompt="1"/>
          </p:nvPr>
        </p:nvSpPr>
        <p:spPr>
          <a:xfrm>
            <a:off x="580570" y="4315968"/>
            <a:ext cx="7547429" cy="1083374"/>
          </a:xfrm>
          <a:noFill/>
          <a:ln>
            <a:noFill/>
          </a:ln>
          <a:effectLst/>
        </p:spPr>
        <p:txBody>
          <a:bodyPr vert="horz" wrap="square" lIns="0" tIns="0" rIns="0" bIns="0" numCol="1" anchor="t" anchorCtr="0" compatLnSpc="1">
            <a:prstTxWarp prst="textNoShape">
              <a:avLst/>
            </a:prstTxWarp>
            <a:spAutoFit/>
          </a:bodyPr>
          <a:lstStyle>
            <a:lvl1pPr marL="0" indent="0" algn="l" fontAlgn="base">
              <a:lnSpc>
                <a:spcPct val="85000"/>
              </a:lnSpc>
              <a:spcBef>
                <a:spcPts val="0"/>
              </a:spcBef>
              <a:spcAft>
                <a:spcPts val="0"/>
              </a:spcAft>
              <a:buFont typeface="Arial" panose="020B0604020202020204" pitchFamily="34" charset="0"/>
              <a:buChar char="​"/>
              <a:defRPr sz="3200" b="1">
                <a:solidFill>
                  <a:schemeClr val="tx1"/>
                </a:solidFill>
                <a:latin typeface="+mj-lt"/>
                <a:ea typeface="+mj-ea"/>
                <a:cs typeface="+mj-cs"/>
              </a:defRPr>
            </a:lvl1pPr>
            <a:lvl2pPr marL="0" indent="0" algn="l">
              <a:lnSpc>
                <a:spcPct val="100000"/>
              </a:lnSpc>
              <a:spcBef>
                <a:spcPts val="0"/>
              </a:spcBef>
              <a:spcAft>
                <a:spcPts val="0"/>
              </a:spcAft>
              <a:buFont typeface="Arial" panose="020B0604020202020204" pitchFamily="34" charset="0"/>
              <a:buChar char="​"/>
              <a:defRPr sz="1600">
                <a:solidFill>
                  <a:schemeClr val="tx1"/>
                </a:solidFill>
              </a:defRPr>
            </a:lvl2pPr>
            <a:lvl3pPr marL="0" indent="0">
              <a:lnSpc>
                <a:spcPct val="100000"/>
              </a:lnSpc>
              <a:spcBef>
                <a:spcPts val="0"/>
              </a:spcBef>
              <a:spcAft>
                <a:spcPts val="0"/>
              </a:spcAft>
              <a:buFont typeface="Arial" panose="020B0604020202020204" pitchFamily="34" charset="0"/>
              <a:buChar char="​"/>
              <a:defRPr sz="1600"/>
            </a:lvl3pPr>
            <a:lvl4pPr marL="0" indent="0">
              <a:lnSpc>
                <a:spcPct val="100000"/>
              </a:lnSpc>
              <a:spcBef>
                <a:spcPts val="0"/>
              </a:spcBef>
              <a:spcAft>
                <a:spcPts val="0"/>
              </a:spcAft>
              <a:buFont typeface="Arial" panose="020B0604020202020204" pitchFamily="34" charset="0"/>
              <a:buChar char="​"/>
              <a:defRPr sz="1600"/>
            </a:lvl4pPr>
            <a:lvl5pPr marL="0" indent="0">
              <a:lnSpc>
                <a:spcPct val="100000"/>
              </a:lnSpc>
              <a:spcBef>
                <a:spcPts val="0"/>
              </a:spcBef>
              <a:spcAft>
                <a:spcPts val="0"/>
              </a:spcAft>
              <a:buFont typeface="Arial" panose="020B0604020202020204" pitchFamily="34" charset="0"/>
              <a:buChar char="​"/>
              <a:defRPr sz="1600"/>
            </a:lvl5pPr>
            <a:lvl6pPr marL="0" indent="0">
              <a:lnSpc>
                <a:spcPct val="100000"/>
              </a:lnSpc>
              <a:spcBef>
                <a:spcPts val="0"/>
              </a:spcBef>
              <a:spcAft>
                <a:spcPts val="0"/>
              </a:spcAft>
              <a:buFont typeface="Arial" panose="020B0604020202020204" pitchFamily="34" charset="0"/>
              <a:buChar char="​"/>
              <a:defRPr sz="1600"/>
            </a:lvl6pPr>
            <a:lvl7pPr marL="0" indent="0">
              <a:lnSpc>
                <a:spcPct val="100000"/>
              </a:lnSpc>
              <a:spcBef>
                <a:spcPts val="0"/>
              </a:spcBef>
              <a:spcAft>
                <a:spcPts val="0"/>
              </a:spcAft>
              <a:buFont typeface="Arial" panose="020B0604020202020204" pitchFamily="34" charset="0"/>
              <a:buChar char="​"/>
              <a:defRPr sz="1600"/>
            </a:lvl7pPr>
            <a:lvl8pPr marL="0" indent="0">
              <a:lnSpc>
                <a:spcPct val="100000"/>
              </a:lnSpc>
              <a:spcBef>
                <a:spcPts val="0"/>
              </a:spcBef>
              <a:spcAft>
                <a:spcPts val="0"/>
              </a:spcAft>
              <a:buFont typeface="Arial" panose="020B0604020202020204" pitchFamily="34" charset="0"/>
              <a:buChar char="​"/>
              <a:defRPr sz="1600"/>
            </a:lvl8pPr>
            <a:lvl9pPr marL="0" indent="0">
              <a:lnSpc>
                <a:spcPct val="100000"/>
              </a:lnSpc>
              <a:spcBef>
                <a:spcPts val="0"/>
              </a:spcBef>
              <a:spcAft>
                <a:spcPts val="0"/>
              </a:spcAft>
              <a:buFont typeface="Arial" panose="020B0604020202020204" pitchFamily="34" charset="0"/>
              <a:buChar char="​"/>
              <a:defRPr sz="1600"/>
            </a:lvl9pPr>
          </a:lstStyle>
          <a:p>
            <a:pPr lvl="0"/>
            <a:r>
              <a:rPr dirty="0"/>
              <a:t>Add section title,</a:t>
            </a:r>
            <a:br>
              <a:rPr dirty="0"/>
            </a:br>
            <a:r>
              <a:rPr dirty="0"/>
              <a:t>press TAB to format as subtitle</a:t>
            </a:r>
          </a:p>
          <a:p>
            <a:pPr lvl="1"/>
            <a:r>
              <a:rPr dirty="0"/>
              <a:t>Section subtitle</a:t>
            </a:r>
          </a:p>
        </p:txBody>
      </p:sp>
      <p:sp>
        <p:nvSpPr>
          <p:cNvPr id="3" name="SectionNumber"/>
          <p:cNvSpPr>
            <a:spLocks noGrp="1"/>
          </p:cNvSpPr>
          <p:nvPr>
            <p:ph type="body" sz="quarter" idx="12" hasCustomPrompt="1"/>
          </p:nvPr>
        </p:nvSpPr>
        <p:spPr>
          <a:xfrm>
            <a:off x="580571" y="2468880"/>
            <a:ext cx="7547429" cy="1923604"/>
          </a:xfrm>
        </p:spPr>
        <p:txBody>
          <a:bodyPr lIns="0" tIns="0" rIns="0" bIns="0" anchor="b">
            <a:spAutoFit/>
          </a:bodyPr>
          <a:lstStyle>
            <a:lvl1pPr marL="0" indent="0" algn="l" fontAlgn="base">
              <a:lnSpc>
                <a:spcPct val="100000"/>
              </a:lnSpc>
              <a:spcBef>
                <a:spcPts val="0"/>
              </a:spcBef>
              <a:spcAft>
                <a:spcPts val="0"/>
              </a:spcAft>
              <a:buFont typeface="Arial" panose="020B0604020202020204" pitchFamily="34" charset="0"/>
              <a:buChar char="​"/>
              <a:defRPr sz="12500" b="1">
                <a:solidFill>
                  <a:schemeClr val="tx1"/>
                </a:solidFill>
                <a:latin typeface="+mj-lt"/>
                <a:ea typeface="+mj-ea"/>
                <a:cs typeface="+mj-cs"/>
              </a:defRPr>
            </a:lvl1pPr>
            <a:lvl2pPr marL="0" indent="0" algn="l" fontAlgn="base">
              <a:lnSpc>
                <a:spcPct val="100000"/>
              </a:lnSpc>
              <a:spcBef>
                <a:spcPts val="0"/>
              </a:spcBef>
              <a:spcAft>
                <a:spcPts val="0"/>
              </a:spcAft>
              <a:buFont typeface="Arial" panose="020B0604020202020204" pitchFamily="34" charset="0"/>
              <a:buChar char="​"/>
              <a:defRPr sz="12500" b="1">
                <a:solidFill>
                  <a:schemeClr val="tx1"/>
                </a:solidFill>
                <a:latin typeface="+mj-lt"/>
                <a:ea typeface="+mj-ea"/>
                <a:cs typeface="+mj-cs"/>
              </a:defRPr>
            </a:lvl2pPr>
            <a:lvl3pPr marL="0" indent="0" algn="l" fontAlgn="base">
              <a:lnSpc>
                <a:spcPct val="100000"/>
              </a:lnSpc>
              <a:spcBef>
                <a:spcPts val="0"/>
              </a:spcBef>
              <a:spcAft>
                <a:spcPts val="0"/>
              </a:spcAft>
              <a:buFont typeface="Arial" panose="020B0604020202020204" pitchFamily="34" charset="0"/>
              <a:buChar char="​"/>
              <a:defRPr sz="12500" b="1">
                <a:solidFill>
                  <a:schemeClr val="tx1"/>
                </a:solidFill>
                <a:latin typeface="+mj-lt"/>
                <a:ea typeface="+mj-ea"/>
                <a:cs typeface="+mj-cs"/>
              </a:defRPr>
            </a:lvl3pPr>
            <a:lvl4pPr marL="0" indent="0" algn="l" fontAlgn="base">
              <a:lnSpc>
                <a:spcPct val="100000"/>
              </a:lnSpc>
              <a:spcBef>
                <a:spcPts val="0"/>
              </a:spcBef>
              <a:spcAft>
                <a:spcPts val="0"/>
              </a:spcAft>
              <a:buFont typeface="Arial" panose="020B0604020202020204" pitchFamily="34" charset="0"/>
              <a:buChar char="​"/>
              <a:defRPr sz="12500" b="1">
                <a:solidFill>
                  <a:schemeClr val="tx1"/>
                </a:solidFill>
                <a:latin typeface="+mj-lt"/>
                <a:ea typeface="+mj-ea"/>
                <a:cs typeface="+mj-cs"/>
              </a:defRPr>
            </a:lvl4pPr>
            <a:lvl5pPr marL="0" indent="0" algn="l" fontAlgn="base">
              <a:lnSpc>
                <a:spcPct val="100000"/>
              </a:lnSpc>
              <a:spcBef>
                <a:spcPts val="0"/>
              </a:spcBef>
              <a:spcAft>
                <a:spcPts val="0"/>
              </a:spcAft>
              <a:buFont typeface="Arial" panose="020B0604020202020204" pitchFamily="34" charset="0"/>
              <a:buChar char="​"/>
              <a:defRPr sz="12500" b="1">
                <a:solidFill>
                  <a:schemeClr val="tx1"/>
                </a:solidFill>
                <a:latin typeface="+mj-lt"/>
                <a:ea typeface="+mj-ea"/>
                <a:cs typeface="+mj-cs"/>
              </a:defRPr>
            </a:lvl5pPr>
            <a:lvl6pPr marL="0" indent="0" algn="l" fontAlgn="base">
              <a:lnSpc>
                <a:spcPct val="100000"/>
              </a:lnSpc>
              <a:spcBef>
                <a:spcPts val="0"/>
              </a:spcBef>
              <a:spcAft>
                <a:spcPts val="0"/>
              </a:spcAft>
              <a:buFont typeface="Arial" panose="020B0604020202020204" pitchFamily="34" charset="0"/>
              <a:buChar char="​"/>
              <a:defRPr sz="12500" b="1">
                <a:solidFill>
                  <a:schemeClr val="tx1"/>
                </a:solidFill>
                <a:latin typeface="+mj-lt"/>
                <a:ea typeface="+mj-ea"/>
                <a:cs typeface="+mj-cs"/>
              </a:defRPr>
            </a:lvl6pPr>
            <a:lvl7pPr marL="0" indent="0" algn="l" fontAlgn="base">
              <a:lnSpc>
                <a:spcPct val="100000"/>
              </a:lnSpc>
              <a:spcBef>
                <a:spcPts val="0"/>
              </a:spcBef>
              <a:spcAft>
                <a:spcPts val="0"/>
              </a:spcAft>
              <a:buFont typeface="Arial" panose="020B0604020202020204" pitchFamily="34" charset="0"/>
              <a:buChar char="​"/>
              <a:defRPr sz="12500" b="1">
                <a:solidFill>
                  <a:schemeClr val="tx1"/>
                </a:solidFill>
                <a:latin typeface="+mj-lt"/>
                <a:ea typeface="+mj-ea"/>
                <a:cs typeface="+mj-cs"/>
              </a:defRPr>
            </a:lvl7pPr>
            <a:lvl8pPr marL="0" indent="0" algn="l" fontAlgn="base">
              <a:lnSpc>
                <a:spcPct val="100000"/>
              </a:lnSpc>
              <a:spcBef>
                <a:spcPts val="0"/>
              </a:spcBef>
              <a:spcAft>
                <a:spcPts val="0"/>
              </a:spcAft>
              <a:buFont typeface="Arial" panose="020B0604020202020204" pitchFamily="34" charset="0"/>
              <a:buChar char="​"/>
              <a:defRPr sz="12500" b="1">
                <a:solidFill>
                  <a:schemeClr val="tx1"/>
                </a:solidFill>
                <a:latin typeface="+mj-lt"/>
                <a:ea typeface="+mj-ea"/>
                <a:cs typeface="+mj-cs"/>
              </a:defRPr>
            </a:lvl8pPr>
            <a:lvl9pPr marL="0" indent="0" algn="l" fontAlgn="base">
              <a:lnSpc>
                <a:spcPct val="100000"/>
              </a:lnSpc>
              <a:spcBef>
                <a:spcPts val="0"/>
              </a:spcBef>
              <a:spcAft>
                <a:spcPts val="0"/>
              </a:spcAft>
              <a:buFont typeface="Arial" panose="020B0604020202020204" pitchFamily="34" charset="0"/>
              <a:buChar char="​"/>
              <a:defRPr sz="12500" b="1">
                <a:solidFill>
                  <a:schemeClr val="tx1"/>
                </a:solidFill>
                <a:latin typeface="+mj-lt"/>
                <a:ea typeface="+mj-ea"/>
                <a:cs typeface="+mj-cs"/>
              </a:defRPr>
            </a:lvl9pPr>
          </a:lstStyle>
          <a:p>
            <a:pPr lvl="0"/>
            <a:r>
              <a:rPr dirty="0"/>
              <a:t>#</a:t>
            </a:r>
          </a:p>
        </p:txBody>
      </p:sp>
    </p:spTree>
    <p:extLst>
      <p:ext uri="{BB962C8B-B14F-4D97-AF65-F5344CB8AC3E}">
        <p14:creationId xmlns:p14="http://schemas.microsoft.com/office/powerpoint/2010/main" val="18608613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Content Left"/>
          <p:cNvSpPr>
            <a:spLocks noGrp="1"/>
          </p:cNvSpPr>
          <p:nvPr>
            <p:ph idx="11"/>
          </p:nvPr>
        </p:nvSpPr>
        <p:spPr>
          <a:xfrm>
            <a:off x="580571" y="1399032"/>
            <a:ext cx="5225143" cy="5001768"/>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Right"/>
          <p:cNvSpPr>
            <a:spLocks noGrp="1"/>
          </p:cNvSpPr>
          <p:nvPr>
            <p:ph idx="12"/>
          </p:nvPr>
        </p:nvSpPr>
        <p:spPr>
          <a:xfrm>
            <a:off x="6386286" y="1399032"/>
            <a:ext cx="5225143" cy="5001768"/>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4008988773"/>
      </p:ext>
    </p:extLst>
  </p:cSld>
  <p:clrMapOvr>
    <a:masterClrMapping/>
  </p:clrMapOvr>
  <p:extLst>
    <p:ext uri="{DCECCB84-F9BA-43D5-87BE-67443E8EF086}">
      <p15:sldGuideLst xmlns:p15="http://schemas.microsoft.com/office/powerpoint/2012/main">
        <p15:guide id="1" orient="horz" pos="880">
          <p15:clr>
            <a:srgbClr val="FBAE40"/>
          </p15:clr>
        </p15:guide>
        <p15:guide id="2" pos="2880">
          <p15:clr>
            <a:srgbClr val="FBAE40"/>
          </p15:clr>
        </p15:guide>
        <p15:guide id="3" pos="316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heading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580571" y="1399032"/>
            <a:ext cx="522514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a:p>
            <a:pPr lvl="1"/>
            <a:r>
              <a:rPr dirty="0"/>
              <a:t>Subheading 14 pt</a:t>
            </a:r>
          </a:p>
        </p:txBody>
      </p:sp>
      <p:sp>
        <p:nvSpPr>
          <p:cNvPr id="5" name="Heading Right"/>
          <p:cNvSpPr>
            <a:spLocks noGrp="1"/>
          </p:cNvSpPr>
          <p:nvPr>
            <p:ph type="body" sz="quarter" idx="13" hasCustomPrompt="1"/>
          </p:nvPr>
        </p:nvSpPr>
        <p:spPr>
          <a:xfrm>
            <a:off x="6386286" y="1399032"/>
            <a:ext cx="522514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a:p>
            <a:pPr lvl="1"/>
            <a:r>
              <a:rPr dirty="0"/>
              <a:t>Subheading 14 pt</a:t>
            </a:r>
          </a:p>
        </p:txBody>
      </p:sp>
    </p:spTree>
    <p:extLst>
      <p:ext uri="{BB962C8B-B14F-4D97-AF65-F5344CB8AC3E}">
        <p14:creationId xmlns:p14="http://schemas.microsoft.com/office/powerpoint/2010/main" val="57744476"/>
      </p:ext>
    </p:extLst>
  </p:cSld>
  <p:clrMapOvr>
    <a:masterClrMapping/>
  </p:clrMapOvr>
  <p:extLst>
    <p:ext uri="{DCECCB84-F9BA-43D5-87BE-67443E8EF086}">
      <p15:sldGuideLst xmlns:p15="http://schemas.microsoft.com/office/powerpoint/2012/main">
        <p15:guide id="1" orient="horz" pos="880">
          <p15:clr>
            <a:srgbClr val="FBAE40"/>
          </p15:clr>
        </p15:guide>
        <p15:guide id="2" pos="2880">
          <p15:clr>
            <a:srgbClr val="FBAE40"/>
          </p15:clr>
        </p15:guide>
        <p15:guide id="3" pos="3168">
          <p15:clr>
            <a:srgbClr val="FBAE40"/>
          </p15:clr>
        </p15:guide>
        <p15:guide id="4" orient="horz" pos="118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2 column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580571" y="1399032"/>
            <a:ext cx="522514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Left"/>
          <p:cNvSpPr>
            <a:spLocks noGrp="1"/>
          </p:cNvSpPr>
          <p:nvPr>
            <p:ph sz="half" idx="11"/>
          </p:nvPr>
        </p:nvSpPr>
        <p:spPr>
          <a:xfrm>
            <a:off x="580571" y="1883664"/>
            <a:ext cx="5225143"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Heading Right"/>
          <p:cNvSpPr>
            <a:spLocks noGrp="1"/>
          </p:cNvSpPr>
          <p:nvPr>
            <p:ph type="body" sz="quarter" idx="13" hasCustomPrompt="1"/>
          </p:nvPr>
        </p:nvSpPr>
        <p:spPr>
          <a:xfrm>
            <a:off x="6386286" y="1399032"/>
            <a:ext cx="522514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6" name="Content Right"/>
          <p:cNvSpPr>
            <a:spLocks noGrp="1"/>
          </p:cNvSpPr>
          <p:nvPr>
            <p:ph sz="quarter" idx="12"/>
          </p:nvPr>
        </p:nvSpPr>
        <p:spPr>
          <a:xfrm>
            <a:off x="6386286" y="1883664"/>
            <a:ext cx="5225143"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885148051"/>
      </p:ext>
    </p:extLst>
  </p:cSld>
  <p:clrMapOvr>
    <a:masterClrMapping/>
  </p:clrMapOvr>
  <p:extLst>
    <p:ext uri="{DCECCB84-F9BA-43D5-87BE-67443E8EF086}">
      <p15:sldGuideLst xmlns:p15="http://schemas.microsoft.com/office/powerpoint/2012/main">
        <p15:guide id="1" orient="horz" pos="880">
          <p15:clr>
            <a:srgbClr val="FBAE40"/>
          </p15:clr>
        </p15:guide>
        <p15:guide id="2" pos="2880">
          <p15:clr>
            <a:srgbClr val="FBAE40"/>
          </p15:clr>
        </p15:guide>
        <p15:guide id="3" pos="3168">
          <p15:clr>
            <a:srgbClr val="FBAE40"/>
          </p15:clr>
        </p15:guide>
        <p15:guide id="4" orient="horz" pos="118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Title and 2 Content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Top"/>
          <p:cNvSpPr>
            <a:spLocks noGrp="1"/>
          </p:cNvSpPr>
          <p:nvPr>
            <p:ph type="body" idx="10" hasCustomPrompt="1"/>
          </p:nvPr>
        </p:nvSpPr>
        <p:spPr>
          <a:xfrm>
            <a:off x="580572" y="1399032"/>
            <a:ext cx="11030857"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lvl3pPr>
            <a:lvl4pPr marL="0" indent="0">
              <a:spcBef>
                <a:spcPts val="0"/>
              </a:spcBef>
              <a:buFont typeface="Arial" panose="020B0604020202020204" pitchFamily="34" charset="0"/>
              <a:buChar char="​"/>
              <a:defRPr sz="1400"/>
            </a:lvl4pPr>
            <a:lvl5pPr marL="0" indent="0">
              <a:spcBef>
                <a:spcPts val="0"/>
              </a:spcBef>
              <a:buFont typeface="Arial" panose="020B0604020202020204" pitchFamily="34" charset="0"/>
              <a:buChar char="​"/>
              <a:defRPr sz="1400"/>
            </a:lvl5pPr>
            <a:lvl6pPr marL="0" indent="0">
              <a:spcBef>
                <a:spcPts val="0"/>
              </a:spcBef>
              <a:buFont typeface="Arial" panose="020B0604020202020204" pitchFamily="34" charset="0"/>
              <a:buChar char="​"/>
              <a:defRPr sz="1400"/>
            </a:lvl6pPr>
            <a:lvl7pPr marL="0" indent="0">
              <a:spcBef>
                <a:spcPts val="0"/>
              </a:spcBef>
              <a:buFont typeface="Arial" panose="020B0604020202020204" pitchFamily="34" charset="0"/>
              <a:buChar char="​"/>
              <a:defRPr sz="1400"/>
            </a:lvl7pPr>
            <a:lvl8pPr marL="0" indent="0">
              <a:spcBef>
                <a:spcPts val="0"/>
              </a:spcBef>
              <a:buFont typeface="Arial" panose="020B0604020202020204" pitchFamily="34" charset="0"/>
              <a:buChar char="​"/>
              <a:defRPr sz="1400"/>
            </a:lvl8pPr>
            <a:lvl9pPr marL="0" indent="0">
              <a:spcBef>
                <a:spcPts val="0"/>
              </a:spcBef>
              <a:buFont typeface="Arial" panose="020B0604020202020204" pitchFamily="34" charset="0"/>
              <a:buChar char="​"/>
              <a:defRPr sz="1400"/>
            </a:lvl9pPr>
          </a:lstStyle>
          <a:p>
            <a:pPr lvl="0"/>
            <a:r>
              <a:t>Heading 14 pt</a:t>
            </a:r>
          </a:p>
          <a:p>
            <a:pPr lvl="1"/>
            <a:r>
              <a:t>Subheading 14 pt</a:t>
            </a:r>
          </a:p>
        </p:txBody>
      </p:sp>
      <p:sp>
        <p:nvSpPr>
          <p:cNvPr id="4" name="Content Top"/>
          <p:cNvSpPr>
            <a:spLocks noGrp="1"/>
          </p:cNvSpPr>
          <p:nvPr>
            <p:ph idx="11"/>
          </p:nvPr>
        </p:nvSpPr>
        <p:spPr>
          <a:xfrm>
            <a:off x="580572" y="1883664"/>
            <a:ext cx="11030857"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Bottom"/>
          <p:cNvSpPr>
            <a:spLocks noGrp="1"/>
          </p:cNvSpPr>
          <p:nvPr>
            <p:ph type="body" idx="13" hasCustomPrompt="1"/>
          </p:nvPr>
        </p:nvSpPr>
        <p:spPr>
          <a:xfrm>
            <a:off x="580572" y="4005072"/>
            <a:ext cx="11030857"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lvl3pPr>
            <a:lvl4pPr marL="0" indent="0">
              <a:spcBef>
                <a:spcPts val="0"/>
              </a:spcBef>
              <a:buFont typeface="Arial" panose="020B0604020202020204" pitchFamily="34" charset="0"/>
              <a:buChar char="​"/>
              <a:defRPr sz="1400"/>
            </a:lvl4pPr>
            <a:lvl5pPr marL="0" indent="0">
              <a:spcBef>
                <a:spcPts val="0"/>
              </a:spcBef>
              <a:buFont typeface="Arial" panose="020B0604020202020204" pitchFamily="34" charset="0"/>
              <a:buChar char="​"/>
              <a:defRPr sz="1400"/>
            </a:lvl5pPr>
            <a:lvl6pPr marL="0" indent="0">
              <a:spcBef>
                <a:spcPts val="0"/>
              </a:spcBef>
              <a:buFont typeface="Arial" panose="020B0604020202020204" pitchFamily="34" charset="0"/>
              <a:buChar char="​"/>
              <a:defRPr sz="1400"/>
            </a:lvl6pPr>
            <a:lvl7pPr marL="0" indent="0">
              <a:spcBef>
                <a:spcPts val="0"/>
              </a:spcBef>
              <a:buFont typeface="Arial" panose="020B0604020202020204" pitchFamily="34" charset="0"/>
              <a:buChar char="​"/>
              <a:defRPr sz="1400"/>
            </a:lvl7pPr>
            <a:lvl8pPr marL="0" indent="0">
              <a:spcBef>
                <a:spcPts val="0"/>
              </a:spcBef>
              <a:buFont typeface="Arial" panose="020B0604020202020204" pitchFamily="34" charset="0"/>
              <a:buChar char="​"/>
              <a:defRPr sz="1400"/>
            </a:lvl8pPr>
            <a:lvl9pPr marL="0" indent="0">
              <a:spcBef>
                <a:spcPts val="0"/>
              </a:spcBef>
              <a:buFont typeface="Arial" panose="020B0604020202020204" pitchFamily="34" charset="0"/>
              <a:buChar char="​"/>
              <a:defRPr sz="1400"/>
            </a:lvl9pPr>
          </a:lstStyle>
          <a:p>
            <a:pPr lvl="0"/>
            <a:r>
              <a:t>Heading 14 pt</a:t>
            </a:r>
          </a:p>
          <a:p>
            <a:pPr lvl="1"/>
            <a:r>
              <a:t>Subheading 14 pt</a:t>
            </a:r>
          </a:p>
        </p:txBody>
      </p:sp>
      <p:sp>
        <p:nvSpPr>
          <p:cNvPr id="6" name="Content Bottom"/>
          <p:cNvSpPr>
            <a:spLocks noGrp="1"/>
          </p:cNvSpPr>
          <p:nvPr>
            <p:ph idx="12"/>
          </p:nvPr>
        </p:nvSpPr>
        <p:spPr>
          <a:xfrm>
            <a:off x="580572" y="4489704"/>
            <a:ext cx="11030857"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573318004"/>
      </p:ext>
    </p:extLst>
  </p:cSld>
  <p:clrMapOvr>
    <a:masterClrMapping/>
  </p:clrMapOvr>
  <p:extLst>
    <p:ext uri="{DCECCB84-F9BA-43D5-87BE-67443E8EF086}">
      <p15:sldGuideLst xmlns:p15="http://schemas.microsoft.com/office/powerpoint/2012/main">
        <p15:guide id="1" orient="horz" pos="880">
          <p15:clr>
            <a:srgbClr val="FBAE40"/>
          </p15:clr>
        </p15:guide>
        <p15:guide id="3" orient="horz" pos="2523">
          <p15:clr>
            <a:srgbClr val="FBAE40"/>
          </p15:clr>
        </p15:guide>
        <p15:guide id="4" orient="horz" pos="1184">
          <p15:clr>
            <a:srgbClr val="FBAE40"/>
          </p15:clr>
        </p15:guide>
        <p15:guide id="6" pos="5760">
          <p15:clr>
            <a:srgbClr val="FBAE40"/>
          </p15:clr>
        </p15:guide>
        <p15:guide id="7" orient="horz" pos="2832">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 columns 1/3 split">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580572" y="1399032"/>
            <a:ext cx="3286034"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Left"/>
          <p:cNvSpPr>
            <a:spLocks noGrp="1"/>
          </p:cNvSpPr>
          <p:nvPr>
            <p:ph sz="half" idx="11"/>
          </p:nvPr>
        </p:nvSpPr>
        <p:spPr>
          <a:xfrm>
            <a:off x="580572" y="1883664"/>
            <a:ext cx="3286034"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Heading Right"/>
          <p:cNvSpPr>
            <a:spLocks noGrp="1"/>
          </p:cNvSpPr>
          <p:nvPr>
            <p:ph type="body" sz="quarter" idx="13" hasCustomPrompt="1"/>
          </p:nvPr>
        </p:nvSpPr>
        <p:spPr>
          <a:xfrm>
            <a:off x="4452983" y="1399032"/>
            <a:ext cx="7158446"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6" name="Content Right"/>
          <p:cNvSpPr>
            <a:spLocks noGrp="1"/>
          </p:cNvSpPr>
          <p:nvPr>
            <p:ph sz="quarter" idx="12"/>
          </p:nvPr>
        </p:nvSpPr>
        <p:spPr>
          <a:xfrm>
            <a:off x="4452983" y="1883664"/>
            <a:ext cx="7158446"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359534395"/>
      </p:ext>
    </p:extLst>
  </p:cSld>
  <p:clrMapOvr>
    <a:masterClrMapping/>
  </p:clrMapOvr>
  <p:extLst>
    <p:ext uri="{DCECCB84-F9BA-43D5-87BE-67443E8EF086}">
      <p15:sldGuideLst xmlns:p15="http://schemas.microsoft.com/office/powerpoint/2012/main">
        <p15:guide id="1" orient="horz" pos="880">
          <p15:clr>
            <a:srgbClr val="FBAE40"/>
          </p15:clr>
        </p15:guide>
        <p15:guide id="3" pos="2209">
          <p15:clr>
            <a:srgbClr val="FBAE40"/>
          </p15:clr>
        </p15:guide>
        <p15:guide id="4" orient="horz" pos="1184">
          <p15:clr>
            <a:srgbClr val="FBAE40"/>
          </p15:clr>
        </p15:guide>
        <p15:guide id="5" pos="192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2 columns 2/3 split">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580571" y="1399032"/>
            <a:ext cx="7158446"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Left"/>
          <p:cNvSpPr>
            <a:spLocks noGrp="1"/>
          </p:cNvSpPr>
          <p:nvPr>
            <p:ph sz="half" idx="11"/>
          </p:nvPr>
        </p:nvSpPr>
        <p:spPr>
          <a:xfrm>
            <a:off x="580571" y="1883664"/>
            <a:ext cx="7158446"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Heading Right"/>
          <p:cNvSpPr>
            <a:spLocks noGrp="1"/>
          </p:cNvSpPr>
          <p:nvPr>
            <p:ph type="body" sz="quarter" idx="13" hasCustomPrompt="1"/>
          </p:nvPr>
        </p:nvSpPr>
        <p:spPr>
          <a:xfrm>
            <a:off x="8325394" y="1399032"/>
            <a:ext cx="3286034"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6" name="Content Right"/>
          <p:cNvSpPr>
            <a:spLocks noGrp="1"/>
          </p:cNvSpPr>
          <p:nvPr>
            <p:ph sz="quarter" idx="12"/>
          </p:nvPr>
        </p:nvSpPr>
        <p:spPr>
          <a:xfrm>
            <a:off x="8325394" y="1883664"/>
            <a:ext cx="3286034"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706674763"/>
      </p:ext>
    </p:extLst>
  </p:cSld>
  <p:clrMapOvr>
    <a:masterClrMapping/>
  </p:clrMapOvr>
  <p:extLst>
    <p:ext uri="{DCECCB84-F9BA-43D5-87BE-67443E8EF086}">
      <p15:sldGuideLst xmlns:p15="http://schemas.microsoft.com/office/powerpoint/2012/main">
        <p15:guide id="1" orient="horz" pos="880">
          <p15:clr>
            <a:srgbClr val="FBAE40"/>
          </p15:clr>
        </p15:guide>
        <p15:guide id="2" pos="3839">
          <p15:clr>
            <a:srgbClr val="FBAE40"/>
          </p15:clr>
        </p15:guide>
        <p15:guide id="3" pos="4130">
          <p15:clr>
            <a:srgbClr val="FBAE40"/>
          </p15:clr>
        </p15:guide>
        <p15:guide id="4" orient="horz" pos="1184">
          <p15:clr>
            <a:srgbClr val="FBAE40"/>
          </p15:clr>
        </p15:guide>
        <p15:guide id="5"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column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4" name="Content Left"/>
          <p:cNvSpPr>
            <a:spLocks noGrp="1"/>
          </p:cNvSpPr>
          <p:nvPr>
            <p:ph sz="half" idx="11"/>
          </p:nvPr>
        </p:nvSpPr>
        <p:spPr>
          <a:xfrm>
            <a:off x="580572" y="1399032"/>
            <a:ext cx="3286034" cy="5001768"/>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Content Middle"/>
          <p:cNvSpPr>
            <a:spLocks noGrp="1"/>
          </p:cNvSpPr>
          <p:nvPr>
            <p:ph sz="quarter" idx="12"/>
          </p:nvPr>
        </p:nvSpPr>
        <p:spPr>
          <a:xfrm>
            <a:off x="4452983" y="1399032"/>
            <a:ext cx="3286034" cy="5001768"/>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Right"/>
          <p:cNvSpPr>
            <a:spLocks noGrp="1"/>
          </p:cNvSpPr>
          <p:nvPr>
            <p:ph sz="quarter" idx="14"/>
          </p:nvPr>
        </p:nvSpPr>
        <p:spPr>
          <a:xfrm>
            <a:off x="8325394" y="1399032"/>
            <a:ext cx="3286034" cy="5001768"/>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732388215"/>
      </p:ext>
    </p:extLst>
  </p:cSld>
  <p:clrMapOvr>
    <a:masterClrMapping/>
  </p:clrMapOvr>
  <p:extLst>
    <p:ext uri="{DCECCB84-F9BA-43D5-87BE-67443E8EF086}">
      <p15:sldGuideLst xmlns:p15="http://schemas.microsoft.com/office/powerpoint/2012/main">
        <p15:guide id="1" orient="horz" pos="880">
          <p15:clr>
            <a:srgbClr val="FBAE40"/>
          </p15:clr>
        </p15:guide>
        <p15:guide id="3" pos="2209">
          <p15:clr>
            <a:srgbClr val="FBAE40"/>
          </p15:clr>
        </p15:guide>
        <p15:guide id="4" pos="3839">
          <p15:clr>
            <a:srgbClr val="FBAE40"/>
          </p15:clr>
        </p15:guide>
        <p15:guide id="5" pos="4130">
          <p15:clr>
            <a:srgbClr val="FBAE40"/>
          </p15:clr>
        </p15:guide>
        <p15:guide id="6" pos="192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heading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580572" y="1399032"/>
            <a:ext cx="3286034"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5" name="Heading Middle"/>
          <p:cNvSpPr>
            <a:spLocks noGrp="1"/>
          </p:cNvSpPr>
          <p:nvPr>
            <p:ph type="body" sz="quarter" idx="13" hasCustomPrompt="1"/>
          </p:nvPr>
        </p:nvSpPr>
        <p:spPr>
          <a:xfrm>
            <a:off x="4452983" y="1399032"/>
            <a:ext cx="3286034"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7" name="Heading Right"/>
          <p:cNvSpPr>
            <a:spLocks noGrp="1"/>
          </p:cNvSpPr>
          <p:nvPr>
            <p:ph type="body" sz="quarter" idx="15" hasCustomPrompt="1"/>
          </p:nvPr>
        </p:nvSpPr>
        <p:spPr>
          <a:xfrm>
            <a:off x="8325394" y="1399032"/>
            <a:ext cx="3286034"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Tree>
    <p:extLst>
      <p:ext uri="{BB962C8B-B14F-4D97-AF65-F5344CB8AC3E}">
        <p14:creationId xmlns:p14="http://schemas.microsoft.com/office/powerpoint/2010/main" val="748128937"/>
      </p:ext>
    </p:extLst>
  </p:cSld>
  <p:clrMapOvr>
    <a:masterClrMapping/>
  </p:clrMapOvr>
  <p:extLst>
    <p:ext uri="{DCECCB84-F9BA-43D5-87BE-67443E8EF086}">
      <p15:sldGuideLst xmlns:p15="http://schemas.microsoft.com/office/powerpoint/2012/main">
        <p15:guide id="1" orient="horz" pos="880">
          <p15:clr>
            <a:srgbClr val="FBAE40"/>
          </p15:clr>
        </p15:guide>
        <p15:guide id="3" pos="2209">
          <p15:clr>
            <a:srgbClr val="FBAE40"/>
          </p15:clr>
        </p15:guide>
        <p15:guide id="4" pos="3839">
          <p15:clr>
            <a:srgbClr val="FBAE40"/>
          </p15:clr>
        </p15:guide>
        <p15:guide id="5" pos="4130">
          <p15:clr>
            <a:srgbClr val="FBAE40"/>
          </p15:clr>
        </p15:guide>
        <p15:guide id="6" orient="horz" pos="1184">
          <p15:clr>
            <a:srgbClr val="FBAE40"/>
          </p15:clr>
        </p15:guide>
        <p15:guide id="8" pos="192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column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580572" y="1399032"/>
            <a:ext cx="3286034"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Left"/>
          <p:cNvSpPr>
            <a:spLocks noGrp="1"/>
          </p:cNvSpPr>
          <p:nvPr>
            <p:ph sz="half" idx="11"/>
          </p:nvPr>
        </p:nvSpPr>
        <p:spPr>
          <a:xfrm>
            <a:off x="580572" y="1883664"/>
            <a:ext cx="3286034"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Heading Middle"/>
          <p:cNvSpPr>
            <a:spLocks noGrp="1"/>
          </p:cNvSpPr>
          <p:nvPr>
            <p:ph type="body" sz="quarter" idx="13" hasCustomPrompt="1"/>
          </p:nvPr>
        </p:nvSpPr>
        <p:spPr>
          <a:xfrm>
            <a:off x="4452983" y="1399032"/>
            <a:ext cx="3286034"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6" name="Content Middle"/>
          <p:cNvSpPr>
            <a:spLocks noGrp="1"/>
          </p:cNvSpPr>
          <p:nvPr>
            <p:ph sz="quarter" idx="12"/>
          </p:nvPr>
        </p:nvSpPr>
        <p:spPr>
          <a:xfrm>
            <a:off x="4452983" y="1883664"/>
            <a:ext cx="3286034"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Heading Right"/>
          <p:cNvSpPr>
            <a:spLocks noGrp="1"/>
          </p:cNvSpPr>
          <p:nvPr>
            <p:ph type="body" sz="quarter" idx="15" hasCustomPrompt="1"/>
          </p:nvPr>
        </p:nvSpPr>
        <p:spPr>
          <a:xfrm>
            <a:off x="8325394" y="1399032"/>
            <a:ext cx="3286034"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8" name="Content Right"/>
          <p:cNvSpPr>
            <a:spLocks noGrp="1"/>
          </p:cNvSpPr>
          <p:nvPr>
            <p:ph sz="quarter" idx="14"/>
          </p:nvPr>
        </p:nvSpPr>
        <p:spPr>
          <a:xfrm>
            <a:off x="8325394" y="1883664"/>
            <a:ext cx="3286034"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605885659"/>
      </p:ext>
    </p:extLst>
  </p:cSld>
  <p:clrMapOvr>
    <a:masterClrMapping/>
  </p:clrMapOvr>
  <p:extLst>
    <p:ext uri="{DCECCB84-F9BA-43D5-87BE-67443E8EF086}">
      <p15:sldGuideLst xmlns:p15="http://schemas.microsoft.com/office/powerpoint/2012/main">
        <p15:guide id="1" orient="horz" pos="880">
          <p15:clr>
            <a:srgbClr val="FBAE40"/>
          </p15:clr>
        </p15:guide>
        <p15:guide id="3" pos="2209">
          <p15:clr>
            <a:srgbClr val="FBAE40"/>
          </p15:clr>
        </p15:guide>
        <p15:guide id="4" pos="3839">
          <p15:clr>
            <a:srgbClr val="FBAE40"/>
          </p15:clr>
        </p15:guide>
        <p15:guide id="5" pos="4130">
          <p15:clr>
            <a:srgbClr val="FBAE40"/>
          </p15:clr>
        </p15:guide>
        <p15:guide id="6" orient="horz" pos="1184">
          <p15:clr>
            <a:srgbClr val="FBAE40"/>
          </p15:clr>
        </p15:guide>
        <p15:guide id="7" pos="19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ja graafik 2">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479427" y="549275"/>
            <a:ext cx="6109380" cy="75522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t-EE" dirty="0"/>
              <a:t>Redigeeri juhtslaidi</a:t>
            </a:r>
          </a:p>
          <a:p>
            <a:pPr lvl="0"/>
            <a:r>
              <a:rPr lang="et-EE" dirty="0"/>
              <a:t>Vajadusel kahel real</a:t>
            </a:r>
            <a:endParaRPr lang="en-US" dirty="0"/>
          </a:p>
        </p:txBody>
      </p:sp>
      <p:sp>
        <p:nvSpPr>
          <p:cNvPr id="12" name="Chart Placeholder 13"/>
          <p:cNvSpPr>
            <a:spLocks noGrp="1"/>
          </p:cNvSpPr>
          <p:nvPr>
            <p:ph type="chart" sz="quarter" idx="15"/>
          </p:nvPr>
        </p:nvSpPr>
        <p:spPr>
          <a:xfrm>
            <a:off x="6888163" y="549276"/>
            <a:ext cx="4248151" cy="5005490"/>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latin typeface="+mn-lt"/>
              </a:defRPr>
            </a:lvl1pPr>
          </a:lstStyle>
          <a:p>
            <a:pPr lvl="0"/>
            <a:r>
              <a:rPr lang="et-EE" noProof="0" dirty="0"/>
              <a:t>Diagrammi lisamiseks klõpsake ikooni</a:t>
            </a:r>
            <a:endParaRPr lang="en-US" noProof="0" dirty="0"/>
          </a:p>
        </p:txBody>
      </p:sp>
      <p:sp>
        <p:nvSpPr>
          <p:cNvPr id="17" name="Text Placeholder 11"/>
          <p:cNvSpPr>
            <a:spLocks noGrp="1"/>
          </p:cNvSpPr>
          <p:nvPr>
            <p:ph type="body" sz="quarter" idx="16" hasCustomPrompt="1"/>
          </p:nvPr>
        </p:nvSpPr>
        <p:spPr>
          <a:xfrm>
            <a:off x="2171700" y="1628777"/>
            <a:ext cx="4351731" cy="3925990"/>
          </a:xfrm>
          <a:prstGeom prst="rect">
            <a:avLst/>
          </a:prstGeom>
        </p:spPr>
        <p:txBody>
          <a:bodyPr lIns="0" tIns="0" rIns="0" bIns="0"/>
          <a:lstStyle>
            <a:lvl1pPr marL="28575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sz="1800" baseline="0">
                <a:solidFill>
                  <a:srgbClr val="332B60"/>
                </a:solidFill>
                <a:latin typeface="Verdana" charset="0"/>
              </a:defRPr>
            </a:lvl1pPr>
            <a:lvl2pPr marL="685800" indent="-228600">
              <a:buClr>
                <a:srgbClr val="E4067E"/>
              </a:buClr>
              <a:buFont typeface="Wingdings" panose="05000000000000000000" pitchFamily="2" charset="2"/>
              <a:buChar char="§"/>
              <a:defRPr sz="1800">
                <a:solidFill>
                  <a:srgbClr val="332B60"/>
                </a:solidFill>
              </a:defRPr>
            </a:lvl2pPr>
            <a:lvl3pPr marL="1143000" indent="-228600">
              <a:buClr>
                <a:srgbClr val="E4067E"/>
              </a:buClr>
              <a:buFont typeface="Wingdings" panose="05000000000000000000" pitchFamily="2" charset="2"/>
              <a:buChar char="§"/>
              <a:defRPr sz="1800">
                <a:solidFill>
                  <a:srgbClr val="332B60"/>
                </a:solidFill>
              </a:defRPr>
            </a:lvl3pPr>
            <a:lvl4pPr marL="16002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4pPr>
            <a:lvl5pPr marL="20574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6pPr>
            <a:lvl7pPr marL="29718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7pPr>
          </a:lstStyle>
          <a:p>
            <a:pPr lvl="0"/>
            <a:r>
              <a:rPr lang="et-EE" dirty="0"/>
              <a:t>Redigeeri juhtslaidi tekstilaade</a:t>
            </a:r>
          </a:p>
          <a:p>
            <a:pPr lvl="1"/>
            <a:r>
              <a:rPr lang="et-EE" dirty="0"/>
              <a:t>Redigeeri teksti</a:t>
            </a:r>
          </a:p>
          <a:p>
            <a:pPr lvl="2"/>
            <a:r>
              <a:rPr lang="et-EE" dirty="0"/>
              <a:t>Redigeeri teksti</a:t>
            </a:r>
          </a:p>
          <a:p>
            <a:pPr marL="1600200" marR="0" lvl="3"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dirty="0"/>
              <a:t>Redigeeri teksti</a:t>
            </a:r>
          </a:p>
          <a:p>
            <a:pPr marL="2057400" marR="0" lvl="4"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dirty="0"/>
              <a:t>Redigeeri teksti</a:t>
            </a:r>
          </a:p>
          <a:p>
            <a:pPr marL="2514600" marR="0" lvl="5"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dirty="0"/>
              <a:t>Redigeeri teksti</a:t>
            </a:r>
          </a:p>
          <a:p>
            <a:pPr marL="2971800" marR="0" lvl="6"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dirty="0"/>
              <a:t>Redigeeri teksti </a:t>
            </a:r>
          </a:p>
        </p:txBody>
      </p:sp>
    </p:spTree>
    <p:extLst>
      <p:ext uri="{BB962C8B-B14F-4D97-AF65-F5344CB8AC3E}">
        <p14:creationId xmlns:p14="http://schemas.microsoft.com/office/powerpoint/2010/main" val="4153598530"/>
      </p:ext>
    </p:extLst>
  </p:cSld>
  <p:clrMapOvr>
    <a:masterClrMapping/>
  </p:clrMapOvr>
  <p:extLst>
    <p:ext uri="{DCECCB84-F9BA-43D5-87BE-67443E8EF086}">
      <p15:sldGuideLst xmlns:p15="http://schemas.microsoft.com/office/powerpoint/2012/main">
        <p15:guide id="1" pos="4339">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4 column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580571" y="1399032"/>
            <a:ext cx="2322286"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4" name="Content Left"/>
          <p:cNvSpPr>
            <a:spLocks noGrp="1"/>
          </p:cNvSpPr>
          <p:nvPr>
            <p:ph sz="quarter" idx="11"/>
          </p:nvPr>
        </p:nvSpPr>
        <p:spPr>
          <a:xfrm>
            <a:off x="580571" y="1830917"/>
            <a:ext cx="2322286" cy="4569883"/>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Heading Middle Left"/>
          <p:cNvSpPr>
            <a:spLocks noGrp="1"/>
          </p:cNvSpPr>
          <p:nvPr>
            <p:ph type="body" idx="13" hasCustomPrompt="1"/>
          </p:nvPr>
        </p:nvSpPr>
        <p:spPr>
          <a:xfrm>
            <a:off x="3483428" y="1399032"/>
            <a:ext cx="2322286"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rPr dirty="0"/>
              <a:t>Heading 12 pt</a:t>
            </a:r>
          </a:p>
          <a:p>
            <a:pPr lvl="1"/>
            <a:r>
              <a:rPr dirty="0"/>
              <a:t>Subheading 12 pt</a:t>
            </a:r>
          </a:p>
        </p:txBody>
      </p:sp>
      <p:sp>
        <p:nvSpPr>
          <p:cNvPr id="6" name="Content Middle Left"/>
          <p:cNvSpPr>
            <a:spLocks noGrp="1"/>
          </p:cNvSpPr>
          <p:nvPr>
            <p:ph sz="quarter" idx="12"/>
          </p:nvPr>
        </p:nvSpPr>
        <p:spPr>
          <a:xfrm>
            <a:off x="3483428" y="1830917"/>
            <a:ext cx="2322286" cy="4569883"/>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Heading Middle Right"/>
          <p:cNvSpPr>
            <a:spLocks noGrp="1"/>
          </p:cNvSpPr>
          <p:nvPr>
            <p:ph type="body" idx="15" hasCustomPrompt="1"/>
          </p:nvPr>
        </p:nvSpPr>
        <p:spPr>
          <a:xfrm>
            <a:off x="6386286" y="1399032"/>
            <a:ext cx="2322286"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8" name="Content Middle Right"/>
          <p:cNvSpPr>
            <a:spLocks noGrp="1"/>
          </p:cNvSpPr>
          <p:nvPr>
            <p:ph sz="quarter" idx="14"/>
          </p:nvPr>
        </p:nvSpPr>
        <p:spPr>
          <a:xfrm>
            <a:off x="6386286" y="1830917"/>
            <a:ext cx="2322286" cy="4569883"/>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Heading Right"/>
          <p:cNvSpPr>
            <a:spLocks noGrp="1"/>
          </p:cNvSpPr>
          <p:nvPr>
            <p:ph type="body" idx="17" hasCustomPrompt="1"/>
          </p:nvPr>
        </p:nvSpPr>
        <p:spPr>
          <a:xfrm>
            <a:off x="9289143" y="1399032"/>
            <a:ext cx="2322286"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10" name="Content Right"/>
          <p:cNvSpPr>
            <a:spLocks noGrp="1"/>
          </p:cNvSpPr>
          <p:nvPr>
            <p:ph sz="quarter" idx="16"/>
          </p:nvPr>
        </p:nvSpPr>
        <p:spPr>
          <a:xfrm>
            <a:off x="9289143" y="1830917"/>
            <a:ext cx="2322286" cy="4569883"/>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592119105"/>
      </p:ext>
    </p:extLst>
  </p:cSld>
  <p:clrMapOvr>
    <a:masterClrMapping/>
  </p:clrMapOvr>
  <p:extLst>
    <p:ext uri="{DCECCB84-F9BA-43D5-87BE-67443E8EF086}">
      <p15:sldGuideLst xmlns:p15="http://schemas.microsoft.com/office/powerpoint/2012/main">
        <p15:guide id="1" orient="horz" pos="880">
          <p15:clr>
            <a:srgbClr val="FBAE40"/>
          </p15:clr>
        </p15:guide>
        <p15:guide id="2" pos="2880">
          <p15:clr>
            <a:srgbClr val="FBAE40"/>
          </p15:clr>
        </p15:guide>
        <p15:guide id="3" pos="3168">
          <p15:clr>
            <a:srgbClr val="FBAE40"/>
          </p15:clr>
        </p15:guide>
        <p15:guide id="5" pos="4320">
          <p15:clr>
            <a:srgbClr val="FBAE40"/>
          </p15:clr>
        </p15:guide>
        <p15:guide id="6" pos="4608">
          <p15:clr>
            <a:srgbClr val="FBAE40"/>
          </p15:clr>
        </p15:guide>
        <p15:guide id="7" pos="1440">
          <p15:clr>
            <a:srgbClr val="FBAE40"/>
          </p15:clr>
        </p15:guide>
        <p15:guide id="8" pos="1728">
          <p15:clr>
            <a:srgbClr val="FBAE40"/>
          </p15:clr>
        </p15:guide>
        <p15:guide id="9" orient="horz" pos="115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4 textboxe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Top"/>
          <p:cNvSpPr>
            <a:spLocks noGrp="1"/>
          </p:cNvSpPr>
          <p:nvPr>
            <p:ph type="body" idx="10" hasCustomPrompt="1"/>
          </p:nvPr>
        </p:nvSpPr>
        <p:spPr>
          <a:xfrm>
            <a:off x="580571" y="1399032"/>
            <a:ext cx="5225143"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4" name="Content Left Top"/>
          <p:cNvSpPr>
            <a:spLocks noGrp="1"/>
          </p:cNvSpPr>
          <p:nvPr>
            <p:ph sz="quarter" idx="11"/>
          </p:nvPr>
        </p:nvSpPr>
        <p:spPr>
          <a:xfrm>
            <a:off x="580571" y="1830916"/>
            <a:ext cx="5225143" cy="1963844"/>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Heading Right Top"/>
          <p:cNvSpPr>
            <a:spLocks noGrp="1"/>
          </p:cNvSpPr>
          <p:nvPr>
            <p:ph type="body" idx="13" hasCustomPrompt="1"/>
          </p:nvPr>
        </p:nvSpPr>
        <p:spPr>
          <a:xfrm>
            <a:off x="6386286" y="1399032"/>
            <a:ext cx="5225143"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6" name="Content Right Top"/>
          <p:cNvSpPr>
            <a:spLocks noGrp="1"/>
          </p:cNvSpPr>
          <p:nvPr>
            <p:ph sz="quarter" idx="12"/>
          </p:nvPr>
        </p:nvSpPr>
        <p:spPr>
          <a:xfrm>
            <a:off x="6386286" y="1830916"/>
            <a:ext cx="5225143" cy="1963844"/>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Heading Left Bottom"/>
          <p:cNvSpPr>
            <a:spLocks noGrp="1"/>
          </p:cNvSpPr>
          <p:nvPr>
            <p:ph type="body" idx="15" hasCustomPrompt="1"/>
          </p:nvPr>
        </p:nvSpPr>
        <p:spPr>
          <a:xfrm>
            <a:off x="580571" y="4005072"/>
            <a:ext cx="5225143"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8" name="Content Left Bottom"/>
          <p:cNvSpPr>
            <a:spLocks noGrp="1"/>
          </p:cNvSpPr>
          <p:nvPr>
            <p:ph sz="quarter" idx="14"/>
          </p:nvPr>
        </p:nvSpPr>
        <p:spPr>
          <a:xfrm>
            <a:off x="580571" y="4436956"/>
            <a:ext cx="5225143" cy="1963844"/>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Heading Right Bottom"/>
          <p:cNvSpPr>
            <a:spLocks noGrp="1"/>
          </p:cNvSpPr>
          <p:nvPr>
            <p:ph type="body" idx="17" hasCustomPrompt="1"/>
          </p:nvPr>
        </p:nvSpPr>
        <p:spPr>
          <a:xfrm>
            <a:off x="6386286" y="4005072"/>
            <a:ext cx="5225143"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10" name="Content Right Bottom"/>
          <p:cNvSpPr>
            <a:spLocks noGrp="1"/>
          </p:cNvSpPr>
          <p:nvPr>
            <p:ph sz="quarter" idx="16"/>
          </p:nvPr>
        </p:nvSpPr>
        <p:spPr>
          <a:xfrm>
            <a:off x="6386286" y="4436956"/>
            <a:ext cx="5225143" cy="1963844"/>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4159557670"/>
      </p:ext>
    </p:extLst>
  </p:cSld>
  <p:clrMapOvr>
    <a:masterClrMapping/>
  </p:clrMapOvr>
  <p:extLst>
    <p:ext uri="{DCECCB84-F9BA-43D5-87BE-67443E8EF086}">
      <p15:sldGuideLst xmlns:p15="http://schemas.microsoft.com/office/powerpoint/2012/main">
        <p15:guide id="1" orient="horz" pos="880">
          <p15:clr>
            <a:srgbClr val="FBAE40"/>
          </p15:clr>
        </p15:guide>
        <p15:guide id="2" pos="2880">
          <p15:clr>
            <a:srgbClr val="FBAE40"/>
          </p15:clr>
        </p15:guide>
        <p15:guide id="3" pos="3168">
          <p15:clr>
            <a:srgbClr val="FBAE40"/>
          </p15:clr>
        </p15:guide>
        <p15:guide id="5" orient="horz" pos="2523">
          <p15:clr>
            <a:srgbClr val="FBAE40"/>
          </p15:clr>
        </p15:guide>
        <p15:guide id="7" orient="horz" pos="1152">
          <p15:clr>
            <a:srgbClr val="FBAE40"/>
          </p15:clr>
        </p15:guide>
        <p15:guide id="9" orient="horz" pos="279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6 textboxe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Top"/>
          <p:cNvSpPr>
            <a:spLocks noGrp="1"/>
          </p:cNvSpPr>
          <p:nvPr>
            <p:ph type="body" idx="10" hasCustomPrompt="1"/>
          </p:nvPr>
        </p:nvSpPr>
        <p:spPr>
          <a:xfrm>
            <a:off x="580572" y="1399032"/>
            <a:ext cx="3286034"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4" name="Content Left Top"/>
          <p:cNvSpPr>
            <a:spLocks noGrp="1"/>
          </p:cNvSpPr>
          <p:nvPr>
            <p:ph sz="quarter" idx="11"/>
          </p:nvPr>
        </p:nvSpPr>
        <p:spPr>
          <a:xfrm>
            <a:off x="580572" y="1830916"/>
            <a:ext cx="3286034" cy="1963844"/>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Heading Middle Top"/>
          <p:cNvSpPr>
            <a:spLocks noGrp="1"/>
          </p:cNvSpPr>
          <p:nvPr>
            <p:ph type="body" idx="13" hasCustomPrompt="1"/>
          </p:nvPr>
        </p:nvSpPr>
        <p:spPr>
          <a:xfrm>
            <a:off x="4452983" y="1399032"/>
            <a:ext cx="3286034"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6" name="Content Middle Top"/>
          <p:cNvSpPr>
            <a:spLocks noGrp="1"/>
          </p:cNvSpPr>
          <p:nvPr>
            <p:ph sz="quarter" idx="12"/>
          </p:nvPr>
        </p:nvSpPr>
        <p:spPr>
          <a:xfrm>
            <a:off x="4452983" y="1830916"/>
            <a:ext cx="3286034" cy="1963844"/>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Heading Right Top"/>
          <p:cNvSpPr>
            <a:spLocks noGrp="1"/>
          </p:cNvSpPr>
          <p:nvPr>
            <p:ph type="body" idx="15" hasCustomPrompt="1"/>
          </p:nvPr>
        </p:nvSpPr>
        <p:spPr>
          <a:xfrm>
            <a:off x="8325394" y="1399032"/>
            <a:ext cx="3286034"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8" name="Content Right Top"/>
          <p:cNvSpPr>
            <a:spLocks noGrp="1"/>
          </p:cNvSpPr>
          <p:nvPr>
            <p:ph sz="quarter" idx="14"/>
          </p:nvPr>
        </p:nvSpPr>
        <p:spPr>
          <a:xfrm>
            <a:off x="8325394" y="1830916"/>
            <a:ext cx="3286034" cy="1963844"/>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Heading Left Bottom"/>
          <p:cNvSpPr>
            <a:spLocks noGrp="1"/>
          </p:cNvSpPr>
          <p:nvPr>
            <p:ph type="body" idx="17" hasCustomPrompt="1"/>
          </p:nvPr>
        </p:nvSpPr>
        <p:spPr>
          <a:xfrm>
            <a:off x="580572" y="4005072"/>
            <a:ext cx="3286034"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10" name="Content Left Bottom"/>
          <p:cNvSpPr>
            <a:spLocks noGrp="1"/>
          </p:cNvSpPr>
          <p:nvPr>
            <p:ph sz="quarter" idx="16"/>
          </p:nvPr>
        </p:nvSpPr>
        <p:spPr>
          <a:xfrm>
            <a:off x="580572" y="4436956"/>
            <a:ext cx="3286034" cy="1963844"/>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Heading Middle Bottom"/>
          <p:cNvSpPr>
            <a:spLocks noGrp="1"/>
          </p:cNvSpPr>
          <p:nvPr>
            <p:ph type="body" idx="19" hasCustomPrompt="1"/>
          </p:nvPr>
        </p:nvSpPr>
        <p:spPr>
          <a:xfrm>
            <a:off x="4452983" y="4005072"/>
            <a:ext cx="3286034"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12" name="Content Middle Bottom"/>
          <p:cNvSpPr>
            <a:spLocks noGrp="1"/>
          </p:cNvSpPr>
          <p:nvPr>
            <p:ph sz="quarter" idx="18"/>
          </p:nvPr>
        </p:nvSpPr>
        <p:spPr>
          <a:xfrm>
            <a:off x="4452983" y="4436956"/>
            <a:ext cx="3286034" cy="1963844"/>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Heading Right Bottom"/>
          <p:cNvSpPr>
            <a:spLocks noGrp="1"/>
          </p:cNvSpPr>
          <p:nvPr>
            <p:ph type="body" idx="21" hasCustomPrompt="1"/>
          </p:nvPr>
        </p:nvSpPr>
        <p:spPr>
          <a:xfrm>
            <a:off x="8325394" y="4005072"/>
            <a:ext cx="3286034"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14" name="Content Right Bottom"/>
          <p:cNvSpPr>
            <a:spLocks noGrp="1"/>
          </p:cNvSpPr>
          <p:nvPr>
            <p:ph sz="quarter" idx="20"/>
          </p:nvPr>
        </p:nvSpPr>
        <p:spPr>
          <a:xfrm>
            <a:off x="8325394" y="4436956"/>
            <a:ext cx="3286034" cy="1963844"/>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972387087"/>
      </p:ext>
    </p:extLst>
  </p:cSld>
  <p:clrMapOvr>
    <a:masterClrMapping/>
  </p:clrMapOvr>
  <p:extLst>
    <p:ext uri="{DCECCB84-F9BA-43D5-87BE-67443E8EF086}">
      <p15:sldGuideLst xmlns:p15="http://schemas.microsoft.com/office/powerpoint/2012/main">
        <p15:guide id="1" orient="horz" pos="880">
          <p15:clr>
            <a:srgbClr val="FBAE40"/>
          </p15:clr>
        </p15:guide>
        <p15:guide id="3" pos="2209">
          <p15:clr>
            <a:srgbClr val="FBAE40"/>
          </p15:clr>
        </p15:guide>
        <p15:guide id="4" pos="3839">
          <p15:clr>
            <a:srgbClr val="FBAE40"/>
          </p15:clr>
        </p15:guide>
        <p15:guide id="5" pos="4130">
          <p15:clr>
            <a:srgbClr val="FBAE40"/>
          </p15:clr>
        </p15:guide>
        <p15:guide id="7" orient="horz" pos="2523">
          <p15:clr>
            <a:srgbClr val="FBAE40"/>
          </p15:clr>
        </p15:guide>
        <p15:guide id="11" orient="horz" pos="2792">
          <p15:clr>
            <a:srgbClr val="FBAE40"/>
          </p15:clr>
        </p15:guide>
        <p15:guide id="12" orient="horz" pos="1152">
          <p15:clr>
            <a:srgbClr val="FBAE40"/>
          </p15:clr>
        </p15:guide>
        <p15:guide id="13" orient="horz" pos="2520">
          <p15:clr>
            <a:srgbClr val="FBAE40"/>
          </p15:clr>
        </p15:guide>
        <p15:guide id="15" pos="192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V - bio with photo">
    <p:spTree>
      <p:nvGrpSpPr>
        <p:cNvPr id="1" name=""/>
        <p:cNvGrpSpPr/>
        <p:nvPr/>
      </p:nvGrpSpPr>
      <p:grpSpPr>
        <a:xfrm>
          <a:off x="0" y="0"/>
          <a:ext cx="0" cy="0"/>
          <a:chOff x="0" y="0"/>
          <a:chExt cx="0" cy="0"/>
        </a:xfrm>
      </p:grpSpPr>
      <p:cxnSp>
        <p:nvCxnSpPr>
          <p:cNvPr id="8" name="Line"/>
          <p:cNvCxnSpPr/>
          <p:nvPr userDrawn="1"/>
        </p:nvCxnSpPr>
        <p:spPr>
          <a:xfrm>
            <a:off x="3862493" y="0"/>
            <a:ext cx="0" cy="6858000"/>
          </a:xfrm>
          <a:prstGeom prst="line">
            <a:avLst/>
          </a:prstGeom>
          <a:ln w="1905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hasCustomPrompt="1"/>
          </p:nvPr>
        </p:nvSpPr>
        <p:spPr>
          <a:xfrm>
            <a:off x="580571" y="3840480"/>
            <a:ext cx="2705463" cy="553998"/>
          </a:xfrm>
        </p:spPr>
        <p:txBody>
          <a:bodyPr anchor="b">
            <a:noAutofit/>
          </a:bodyPr>
          <a:lstStyle>
            <a:lvl1pPr algn="ctr">
              <a:defRPr sz="1800"/>
            </a:lvl1pPr>
          </a:lstStyle>
          <a:p>
            <a:r>
              <a:t>Name</a:t>
            </a:r>
          </a:p>
        </p:txBody>
      </p:sp>
      <p:sp>
        <p:nvSpPr>
          <p:cNvPr id="5" name="Role"/>
          <p:cNvSpPr>
            <a:spLocks noGrp="1"/>
          </p:cNvSpPr>
          <p:nvPr>
            <p:ph type="body" sz="quarter" idx="10" hasCustomPrompt="1"/>
          </p:nvPr>
        </p:nvSpPr>
        <p:spPr>
          <a:xfrm>
            <a:off x="580571" y="4416552"/>
            <a:ext cx="2705463" cy="429768"/>
          </a:xfrm>
        </p:spPr>
        <p:txBody>
          <a:bodyPr/>
          <a:lstStyle>
            <a:lvl1pPr marL="0" indent="0" algn="ctr">
              <a:spcBef>
                <a:spcPts val="0"/>
              </a:spcBef>
              <a:buFont typeface="Arial" panose="020B0604020202020204" pitchFamily="34" charset="0"/>
              <a:buChar char="​"/>
              <a:defRPr sz="1400" b="0">
                <a:solidFill>
                  <a:schemeClr val="tx1"/>
                </a:solidFill>
              </a:defRPr>
            </a:lvl1pPr>
            <a:lvl2pPr marL="0" indent="0" algn="ctr">
              <a:spcBef>
                <a:spcPts val="0"/>
              </a:spcBef>
              <a:buFont typeface="Arial" panose="020B0604020202020204" pitchFamily="34" charset="0"/>
              <a:buChar char="​"/>
              <a:defRPr sz="1400">
                <a:solidFill>
                  <a:schemeClr val="tx1"/>
                </a:solidFill>
              </a:defRPr>
            </a:lvl2pPr>
            <a:lvl3pPr marL="0" indent="0" algn="ctr">
              <a:spcBef>
                <a:spcPts val="0"/>
              </a:spcBef>
              <a:buFont typeface="Arial" panose="020B0604020202020204" pitchFamily="34" charset="0"/>
              <a:buChar char="​"/>
              <a:defRPr sz="1400">
                <a:solidFill>
                  <a:schemeClr val="tx1"/>
                </a:solidFill>
              </a:defRPr>
            </a:lvl3pPr>
            <a:lvl4pPr marL="0" indent="0" algn="ctr">
              <a:spcBef>
                <a:spcPts val="0"/>
              </a:spcBef>
              <a:buFont typeface="Arial" panose="020B0604020202020204" pitchFamily="34" charset="0"/>
              <a:buChar char="​"/>
              <a:defRPr sz="1400">
                <a:solidFill>
                  <a:schemeClr val="tx1"/>
                </a:solidFill>
              </a:defRPr>
            </a:lvl4pPr>
            <a:lvl5pPr marL="0" indent="0" algn="ctr">
              <a:spcBef>
                <a:spcPts val="0"/>
              </a:spcBef>
              <a:buFont typeface="Arial" panose="020B0604020202020204" pitchFamily="34" charset="0"/>
              <a:buChar char="​"/>
              <a:defRPr sz="1400">
                <a:solidFill>
                  <a:schemeClr val="tx1"/>
                </a:solidFill>
              </a:defRPr>
            </a:lvl5pPr>
            <a:lvl6pPr marL="0" indent="0" algn="ctr">
              <a:spcBef>
                <a:spcPts val="0"/>
              </a:spcBef>
              <a:buFont typeface="Arial" panose="020B0604020202020204" pitchFamily="34" charset="0"/>
              <a:buChar char="​"/>
              <a:defRPr sz="1400">
                <a:solidFill>
                  <a:schemeClr val="tx1"/>
                </a:solidFill>
              </a:defRPr>
            </a:lvl6pPr>
            <a:lvl7pPr marL="0" indent="0" algn="ctr">
              <a:spcBef>
                <a:spcPts val="0"/>
              </a:spcBef>
              <a:buFont typeface="Arial" panose="020B0604020202020204" pitchFamily="34" charset="0"/>
              <a:buChar char="​"/>
              <a:defRPr sz="1400">
                <a:solidFill>
                  <a:schemeClr val="tx1"/>
                </a:solidFill>
              </a:defRPr>
            </a:lvl7pPr>
            <a:lvl8pPr marL="0" indent="0" algn="ctr">
              <a:spcBef>
                <a:spcPts val="0"/>
              </a:spcBef>
              <a:buFont typeface="Arial" panose="020B0604020202020204" pitchFamily="34" charset="0"/>
              <a:buChar char="​"/>
              <a:defRPr sz="1400">
                <a:solidFill>
                  <a:schemeClr val="tx1"/>
                </a:solidFill>
              </a:defRPr>
            </a:lvl8pPr>
            <a:lvl9pPr marL="0" indent="0" algn="ctr">
              <a:spcBef>
                <a:spcPts val="0"/>
              </a:spcBef>
              <a:buFont typeface="Arial" panose="020B0604020202020204" pitchFamily="34" charset="0"/>
              <a:buChar char="​"/>
              <a:defRPr sz="1400">
                <a:solidFill>
                  <a:schemeClr val="tx1"/>
                </a:solidFill>
              </a:defRPr>
            </a:lvl9pPr>
          </a:lstStyle>
          <a:p>
            <a:pPr lvl="0"/>
            <a:r>
              <a:t>Role &amp; Position</a:t>
            </a:r>
          </a:p>
        </p:txBody>
      </p:sp>
      <p:sp>
        <p:nvSpPr>
          <p:cNvPr id="7" name="Headshot"/>
          <p:cNvSpPr>
            <a:spLocks noGrp="1" noChangeAspect="1"/>
          </p:cNvSpPr>
          <p:nvPr>
            <p:ph type="pic" sz="quarter" idx="20" hasCustomPrompt="1"/>
          </p:nvPr>
        </p:nvSpPr>
        <p:spPr>
          <a:xfrm>
            <a:off x="580571" y="1399032"/>
            <a:ext cx="2705463" cy="2130552"/>
          </a:xfrm>
          <a:prstGeom prst="ellipse">
            <a:avLst/>
          </a:prstGeom>
          <a:solidFill>
            <a:srgbClr val="EBEBEB"/>
          </a:solidFill>
        </p:spPr>
        <p:txBody>
          <a:bodyPr tIns="868680" anchor="ctr"/>
          <a:lstStyle>
            <a:lvl1pPr marL="0" indent="0" algn="ctr">
              <a:buNone/>
              <a:defRPr sz="1400">
                <a:solidFill>
                  <a:schemeClr val="tx1"/>
                </a:solidFill>
              </a:defRPr>
            </a:lvl1pPr>
          </a:lstStyle>
          <a:p>
            <a:r>
              <a:rPr dirty="0"/>
              <a:t>Click icon to add headshot</a:t>
            </a:r>
          </a:p>
        </p:txBody>
      </p:sp>
      <p:sp>
        <p:nvSpPr>
          <p:cNvPr id="6" name="Content"/>
          <p:cNvSpPr>
            <a:spLocks noGrp="1"/>
          </p:cNvSpPr>
          <p:nvPr>
            <p:ph type="body" sz="quarter" idx="11"/>
          </p:nvPr>
        </p:nvSpPr>
        <p:spPr>
          <a:xfrm>
            <a:off x="4452983" y="381000"/>
            <a:ext cx="7158446" cy="60198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293162226"/>
      </p:ext>
    </p:extLst>
  </p:cSld>
  <p:clrMapOvr>
    <a:masterClrMapping/>
  </p:clrMapOvr>
  <p:extLst>
    <p:ext uri="{DCECCB84-F9BA-43D5-87BE-67443E8EF086}">
      <p15:sldGuideLst xmlns:p15="http://schemas.microsoft.com/office/powerpoint/2012/main">
        <p15:guide id="3" pos="2208">
          <p15:clr>
            <a:srgbClr val="FBAE40"/>
          </p15:clr>
        </p15:guide>
        <p15:guide id="7" pos="163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ne pager credential">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10" name="Impact"/>
          <p:cNvSpPr>
            <a:spLocks noGrp="1"/>
          </p:cNvSpPr>
          <p:nvPr>
            <p:ph type="body" sz="quarter" idx="16" hasCustomPrompt="1"/>
          </p:nvPr>
        </p:nvSpPr>
        <p:spPr>
          <a:xfrm>
            <a:off x="0" y="1399034"/>
            <a:ext cx="12192000" cy="1080135"/>
          </a:xfrm>
          <a:solidFill>
            <a:schemeClr val="accent1"/>
          </a:solidFill>
        </p:spPr>
        <p:txBody>
          <a:bodyPr lIns="457200" tIns="45720" rIns="457200" bIns="45720" anchor="ctr"/>
          <a:lstStyle>
            <a:lvl1pPr marL="0" indent="0">
              <a:spcBef>
                <a:spcPts val="0"/>
              </a:spcBef>
              <a:spcAft>
                <a:spcPts val="0"/>
              </a:spcAft>
              <a:buFont typeface="Arial" panose="020B0604020202020204" pitchFamily="34" charset="0"/>
              <a:buChar char="​"/>
              <a:defRPr sz="2000">
                <a:solidFill>
                  <a:schemeClr val="bg1"/>
                </a:solidFill>
              </a:defRPr>
            </a:lvl1pPr>
            <a:lvl2pPr marL="0" indent="0">
              <a:spcBef>
                <a:spcPts val="0"/>
              </a:spcBef>
              <a:spcAft>
                <a:spcPts val="0"/>
              </a:spcAft>
              <a:buFont typeface="Arial" panose="020B0604020202020204" pitchFamily="34" charset="0"/>
              <a:buChar char="​"/>
              <a:defRPr sz="2000">
                <a:solidFill>
                  <a:schemeClr val="bg1"/>
                </a:solidFill>
              </a:defRPr>
            </a:lvl2pPr>
            <a:lvl3pPr marL="0" indent="0">
              <a:spcBef>
                <a:spcPts val="0"/>
              </a:spcBef>
              <a:spcAft>
                <a:spcPts val="0"/>
              </a:spcAft>
              <a:buFont typeface="Arial" panose="020B0604020202020204" pitchFamily="34" charset="0"/>
              <a:buChar char="​"/>
              <a:defRPr sz="2000">
                <a:solidFill>
                  <a:schemeClr val="bg1"/>
                </a:solidFill>
              </a:defRPr>
            </a:lvl3pPr>
            <a:lvl4pPr marL="0" indent="0">
              <a:spcBef>
                <a:spcPts val="0"/>
              </a:spcBef>
              <a:spcAft>
                <a:spcPts val="0"/>
              </a:spcAft>
              <a:buFont typeface="Arial" panose="020B0604020202020204" pitchFamily="34" charset="0"/>
              <a:buChar char="​"/>
              <a:defRPr sz="2000">
                <a:solidFill>
                  <a:schemeClr val="bg1"/>
                </a:solidFill>
              </a:defRPr>
            </a:lvl4pPr>
            <a:lvl5pPr marL="0" indent="0">
              <a:spcBef>
                <a:spcPts val="0"/>
              </a:spcBef>
              <a:spcAft>
                <a:spcPts val="0"/>
              </a:spcAft>
              <a:buFont typeface="Arial" panose="020B0604020202020204" pitchFamily="34" charset="0"/>
              <a:buChar char="​"/>
              <a:defRPr sz="2000">
                <a:solidFill>
                  <a:schemeClr val="bg1"/>
                </a:solidFill>
              </a:defRPr>
            </a:lvl5pPr>
            <a:lvl6pPr marL="0" indent="0">
              <a:spcBef>
                <a:spcPts val="0"/>
              </a:spcBef>
              <a:spcAft>
                <a:spcPts val="0"/>
              </a:spcAft>
              <a:buFont typeface="Arial" panose="020B0604020202020204" pitchFamily="34" charset="0"/>
              <a:buChar char="​"/>
              <a:defRPr sz="2000">
                <a:solidFill>
                  <a:schemeClr val="bg1"/>
                </a:solidFill>
              </a:defRPr>
            </a:lvl6pPr>
            <a:lvl7pPr marL="0" indent="0">
              <a:spcBef>
                <a:spcPts val="0"/>
              </a:spcBef>
              <a:spcAft>
                <a:spcPts val="0"/>
              </a:spcAft>
              <a:buFont typeface="Arial" panose="020B0604020202020204" pitchFamily="34" charset="0"/>
              <a:buChar char="​"/>
              <a:defRPr sz="2000">
                <a:solidFill>
                  <a:schemeClr val="bg1"/>
                </a:solidFill>
              </a:defRPr>
            </a:lvl7pPr>
            <a:lvl8pPr marL="0" indent="0">
              <a:spcBef>
                <a:spcPts val="0"/>
              </a:spcBef>
              <a:spcAft>
                <a:spcPts val="0"/>
              </a:spcAft>
              <a:buFont typeface="Arial" panose="020B0604020202020204" pitchFamily="34" charset="0"/>
              <a:buChar char="​"/>
              <a:defRPr sz="2000">
                <a:solidFill>
                  <a:schemeClr val="bg1"/>
                </a:solidFill>
              </a:defRPr>
            </a:lvl8pPr>
            <a:lvl9pPr marL="0" indent="0">
              <a:spcBef>
                <a:spcPts val="0"/>
              </a:spcBef>
              <a:spcAft>
                <a:spcPts val="0"/>
              </a:spcAft>
              <a:buFont typeface="Arial" panose="020B0604020202020204" pitchFamily="34" charset="0"/>
              <a:buChar char="​"/>
              <a:defRPr sz="2000">
                <a:solidFill>
                  <a:schemeClr val="bg1"/>
                </a:solidFill>
              </a:defRPr>
            </a:lvl9pPr>
          </a:lstStyle>
          <a:p>
            <a:pPr lvl="0"/>
            <a:r>
              <a:rPr lang="en-US" dirty="0"/>
              <a:t>Insert impact statements here (alternatively change background color)</a:t>
            </a:r>
          </a:p>
        </p:txBody>
      </p:sp>
      <p:sp>
        <p:nvSpPr>
          <p:cNvPr id="3" name="Heading Left"/>
          <p:cNvSpPr>
            <a:spLocks noGrp="1"/>
          </p:cNvSpPr>
          <p:nvPr>
            <p:ph type="body" idx="10" hasCustomPrompt="1"/>
          </p:nvPr>
        </p:nvSpPr>
        <p:spPr>
          <a:xfrm>
            <a:off x="580572" y="2703194"/>
            <a:ext cx="3286034" cy="215444"/>
          </a:xfrm>
        </p:spPr>
        <p:txBody>
          <a:bodyPr>
            <a:noAutofit/>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p:txBody>
      </p:sp>
      <p:sp>
        <p:nvSpPr>
          <p:cNvPr id="4" name="Content Left"/>
          <p:cNvSpPr>
            <a:spLocks noGrp="1"/>
          </p:cNvSpPr>
          <p:nvPr>
            <p:ph type="body" sz="half" idx="11"/>
          </p:nvPr>
        </p:nvSpPr>
        <p:spPr>
          <a:xfrm>
            <a:off x="580572" y="3063236"/>
            <a:ext cx="3286034" cy="3337564"/>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Heading Middle"/>
          <p:cNvSpPr>
            <a:spLocks noGrp="1"/>
          </p:cNvSpPr>
          <p:nvPr>
            <p:ph type="body" sz="quarter" idx="13" hasCustomPrompt="1"/>
          </p:nvPr>
        </p:nvSpPr>
        <p:spPr>
          <a:xfrm>
            <a:off x="4452983" y="2703194"/>
            <a:ext cx="3286034" cy="215444"/>
          </a:xfrm>
        </p:spPr>
        <p:txBody>
          <a:bodyPr>
            <a:noAutofit/>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p:txBody>
      </p:sp>
      <p:sp>
        <p:nvSpPr>
          <p:cNvPr id="6" name="Content Middle"/>
          <p:cNvSpPr>
            <a:spLocks noGrp="1"/>
          </p:cNvSpPr>
          <p:nvPr>
            <p:ph type="body" sz="quarter" idx="12"/>
          </p:nvPr>
        </p:nvSpPr>
        <p:spPr>
          <a:xfrm>
            <a:off x="4452983" y="3063236"/>
            <a:ext cx="3286034" cy="3337564"/>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Heading Right"/>
          <p:cNvSpPr>
            <a:spLocks noGrp="1"/>
          </p:cNvSpPr>
          <p:nvPr>
            <p:ph type="body" sz="quarter" idx="15" hasCustomPrompt="1"/>
          </p:nvPr>
        </p:nvSpPr>
        <p:spPr>
          <a:xfrm>
            <a:off x="8325394" y="2703194"/>
            <a:ext cx="3286034" cy="215444"/>
          </a:xfrm>
        </p:spPr>
        <p:txBody>
          <a:bodyPr>
            <a:noAutofit/>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p:txBody>
      </p:sp>
      <p:sp>
        <p:nvSpPr>
          <p:cNvPr id="8" name="Content Right"/>
          <p:cNvSpPr>
            <a:spLocks noGrp="1"/>
          </p:cNvSpPr>
          <p:nvPr>
            <p:ph type="body" sz="quarter" idx="14"/>
          </p:nvPr>
        </p:nvSpPr>
        <p:spPr>
          <a:xfrm>
            <a:off x="8325394" y="3063236"/>
            <a:ext cx="3286034" cy="3337564"/>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3632771755"/>
      </p:ext>
    </p:extLst>
  </p:cSld>
  <p:clrMapOvr>
    <a:masterClrMapping/>
  </p:clrMapOvr>
  <p:extLst>
    <p:ext uri="{DCECCB84-F9BA-43D5-87BE-67443E8EF086}">
      <p15:sldGuideLst xmlns:p15="http://schemas.microsoft.com/office/powerpoint/2012/main">
        <p15:guide id="1" orient="horz" pos="880">
          <p15:clr>
            <a:srgbClr val="FBAE40"/>
          </p15:clr>
        </p15:guide>
        <p15:guide id="3" pos="2209">
          <p15:clr>
            <a:srgbClr val="FBAE40"/>
          </p15:clr>
        </p15:guide>
        <p15:guide id="4" pos="3839">
          <p15:clr>
            <a:srgbClr val="FBAE40"/>
          </p15:clr>
        </p15:guide>
        <p15:guide id="5" pos="4130">
          <p15:clr>
            <a:srgbClr val="FBAE40"/>
          </p15:clr>
        </p15:guide>
        <p15:guide id="12" pos="1920">
          <p15:clr>
            <a:srgbClr val="FBAE40"/>
          </p15:clr>
        </p15:guide>
        <p15:guide id="13" orient="horz" pos="1560">
          <p15:clr>
            <a:srgbClr val="FBAE40"/>
          </p15:clr>
        </p15:guide>
        <p15:guide id="16" orient="horz" pos="1704">
          <p15:clr>
            <a:srgbClr val="FBAE40"/>
          </p15:clr>
        </p15:guide>
        <p15:guide id="18" pos="2208">
          <p15:clr>
            <a:srgbClr val="FBAE40"/>
          </p15:clr>
        </p15:guide>
        <p15:guide id="19" pos="3840">
          <p15:clr>
            <a:srgbClr val="FBAE40"/>
          </p15:clr>
        </p15:guide>
        <p15:guide id="20" pos="4128">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Only" preserve="1">
  <p:cSld name="Contents">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US"/>
              <a:t>Contents</a:t>
            </a:r>
            <a:endParaRPr/>
          </a:p>
        </p:txBody>
      </p:sp>
    </p:spTree>
    <p:extLst>
      <p:ext uri="{BB962C8B-B14F-4D97-AF65-F5344CB8AC3E}">
        <p14:creationId xmlns:p14="http://schemas.microsoft.com/office/powerpoint/2010/main" val="3199349007"/>
      </p:ext>
    </p:extLst>
  </p:cSld>
  <p:clrMapOvr>
    <a:masterClrMapping/>
  </p:clrMapOvr>
  <p:extLst>
    <p:ext uri="{DCECCB84-F9BA-43D5-87BE-67443E8EF086}">
      <p15:sldGuideLst xmlns:p15="http://schemas.microsoft.com/office/powerpoint/2012/main">
        <p15:guide id="1" orient="horz" pos="88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Confidentiali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88484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Qualification">
    <p:spTree>
      <p:nvGrpSpPr>
        <p:cNvPr id="1" name=""/>
        <p:cNvGrpSpPr/>
        <p:nvPr/>
      </p:nvGrpSpPr>
      <p:grpSpPr>
        <a:xfrm>
          <a:off x="0" y="0"/>
          <a:ext cx="0" cy="0"/>
          <a:chOff x="0" y="0"/>
          <a:chExt cx="0" cy="0"/>
        </a:xfrm>
      </p:grpSpPr>
      <p:graphicFrame>
        <p:nvGraphicFramePr>
          <p:cNvPr id="3" name="TextConfOW-S-"/>
          <p:cNvGraphicFramePr>
            <a:graphicFrameLocks noGrp="1"/>
          </p:cNvGraphicFramePr>
          <p:nvPr userDrawn="1">
            <p:extLst>
              <p:ext uri="{D42A27DB-BD31-4B8C-83A1-F6EECF244321}">
                <p14:modId xmlns:p14="http://schemas.microsoft.com/office/powerpoint/2010/main" val="2038935773"/>
              </p:ext>
            </p:extLst>
          </p:nvPr>
        </p:nvGraphicFramePr>
        <p:xfrm>
          <a:off x="580572" y="1112904"/>
          <a:ext cx="11030857" cy="2651760"/>
        </p:xfrm>
        <a:graphic>
          <a:graphicData uri="http://schemas.openxmlformats.org/drawingml/2006/table">
            <a:tbl>
              <a:tblPr/>
              <a:tblGrid>
                <a:gridCol w="11030857">
                  <a:extLst>
                    <a:ext uri="{9D8B030D-6E8A-4147-A177-3AD203B41FA5}">
                      <a16:colId xmlns:a16="http://schemas.microsoft.com/office/drawing/2014/main" val="20000"/>
                    </a:ext>
                  </a:extLst>
                </a:gridCol>
              </a:tblGrid>
              <a:tr h="0">
                <a:tc>
                  <a:txBody>
                    <a:bodyPr/>
                    <a:lstStyle/>
                    <a:p>
                      <a:pPr marL="0" marR="0" lvl="0" indent="0" algn="l" defTabSz="914400" rtl="0" eaLnBrk="1" fontAlgn="base" latinLnBrk="0" hangingPunct="1">
                        <a:lnSpc>
                          <a:spcPct val="100000"/>
                        </a:lnSpc>
                        <a:spcBef>
                          <a:spcPts val="1200"/>
                        </a:spcBef>
                        <a:spcAft>
                          <a:spcPts val="1200"/>
                        </a:spcAft>
                        <a:buClrTx/>
                        <a:buSzTx/>
                        <a:buFontTx/>
                        <a:buNone/>
                        <a:tabLst/>
                      </a:pPr>
                      <a:r>
                        <a:rPr lang="en-US" sz="1800" b="1" cap="none" dirty="0">
                          <a:ln>
                            <a:noFill/>
                          </a:ln>
                          <a:solidFill>
                            <a:schemeClr val="tx1"/>
                          </a:solidFill>
                          <a:effectLst/>
                          <a:latin typeface="+mj-lt"/>
                          <a:ea typeface="+mj-ea"/>
                          <a:cs typeface="+mj-cs"/>
                        </a:rPr>
                        <a:t>QUALIFICATIONS, ASSUMPTIONS, AND LIMITING CONDITIONS</a:t>
                      </a:r>
                    </a:p>
                  </a:txBody>
                  <a:tcPr marL="0" marR="0" marT="0" marB="9144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0">
                <a:tc>
                  <a:txBody>
                    <a:bodyPr/>
                    <a:lstStyle/>
                    <a:p>
                      <a:pPr>
                        <a:spcBef>
                          <a:spcPts val="1200"/>
                        </a:spcBef>
                        <a:spcAft>
                          <a:spcPts val="1200"/>
                        </a:spcAft>
                      </a:pPr>
                      <a:r>
                        <a:rPr lang="en-US" sz="1100" kern="0" dirty="0">
                          <a:solidFill>
                            <a:schemeClr val="tx1"/>
                          </a:solidFill>
                          <a:effectLst/>
                          <a:latin typeface="+mn-lt"/>
                          <a:ea typeface="+mn-ea"/>
                          <a:cs typeface="+mn-cs"/>
                        </a:rPr>
                        <a:t>Oliver Wyman will provide its analysis and support based on industry leading practices Oliver Wyman has observed in the marketplace and on its extensive experience working for its institutional clients, and Oliver Wyman will not provide any legal advice. This report does not represent legal advice, which can only be provided by legal counsel and for which you should seek advice of counsel</a:t>
                      </a:r>
                    </a:p>
                    <a:p>
                      <a:pPr>
                        <a:spcBef>
                          <a:spcPts val="1200"/>
                        </a:spcBef>
                        <a:spcAft>
                          <a:spcPts val="1200"/>
                        </a:spcAft>
                      </a:pPr>
                      <a:r>
                        <a:rPr lang="en-GB" sz="1100" kern="0" dirty="0">
                          <a:solidFill>
                            <a:schemeClr val="tx1"/>
                          </a:solidFill>
                          <a:effectLst/>
                          <a:latin typeface="+mn-lt"/>
                          <a:ea typeface="+mn-ea"/>
                          <a:cs typeface="+mn-cs"/>
                        </a:rPr>
                        <a:t>The findings contained in this report may contain predictions based on current data and historical trends. Any such predictions are subject to inherent risks and uncertainties.  In particular, actual results could be impacted by future events which cannot be predicted or controlled, including, without limitation, changes in business strategies, the development of future products and services, changes in market and industry conditions, the outcome of contingencies, changes in management, changes in law or regulations.  Oliver Wyman accepts no responsibility for actual results, future events or any services or actions taken by the Client or any third party involved.</a:t>
                      </a:r>
                      <a:endParaRPr lang="en-US" sz="1100" kern="0" dirty="0">
                        <a:solidFill>
                          <a:schemeClr val="tx1"/>
                        </a:solidFill>
                        <a:effectLst/>
                        <a:latin typeface="+mn-lt"/>
                        <a:ea typeface="+mn-ea"/>
                        <a:cs typeface="+mn-cs"/>
                      </a:endParaRPr>
                    </a:p>
                    <a:p>
                      <a:pPr>
                        <a:spcBef>
                          <a:spcPts val="1200"/>
                        </a:spcBef>
                        <a:spcAft>
                          <a:spcPts val="1200"/>
                        </a:spcAft>
                      </a:pPr>
                      <a:r>
                        <a:rPr lang="en-GB" sz="1100" kern="0" dirty="0">
                          <a:solidFill>
                            <a:schemeClr val="tx1"/>
                          </a:solidFill>
                          <a:effectLst/>
                          <a:latin typeface="+mn-lt"/>
                          <a:ea typeface="+mn-ea"/>
                          <a:cs typeface="+mn-cs"/>
                        </a:rPr>
                        <a:t>Oliver Wyman was commissioned by NEOM to support the design and implementation of a sustainable greenfield digital health strategy.  Oliver Wyman has no knowledge of, or responsibility for any additional uses of the data.</a:t>
                      </a:r>
                      <a:endParaRPr lang="en-US" sz="1100" kern="0" dirty="0">
                        <a:solidFill>
                          <a:schemeClr val="tx1"/>
                        </a:solidFill>
                        <a:effectLst/>
                        <a:latin typeface="+mn-lt"/>
                        <a:ea typeface="+mn-ea"/>
                        <a:cs typeface="+mn-cs"/>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429742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Backcover">
    <p:spTree>
      <p:nvGrpSpPr>
        <p:cNvPr id="1" name=""/>
        <p:cNvGrpSpPr/>
        <p:nvPr/>
      </p:nvGrpSpPr>
      <p:grpSpPr>
        <a:xfrm>
          <a:off x="0" y="0"/>
          <a:ext cx="0" cy="0"/>
          <a:chOff x="0" y="0"/>
          <a:chExt cx="0" cy="0"/>
        </a:xfrm>
      </p:grpSpPr>
      <p:sp>
        <p:nvSpPr>
          <p:cNvPr id="3" name="Endorsement">
            <a:extLst>
              <a:ext uri="{FF2B5EF4-FFF2-40B4-BE49-F238E27FC236}">
                <a16:creationId xmlns:a16="http://schemas.microsoft.com/office/drawing/2014/main" id="{A202BAF2-7E01-409C-9EB1-32EFFCAB3808}"/>
              </a:ext>
            </a:extLst>
          </p:cNvPr>
          <p:cNvSpPr txBox="1"/>
          <p:nvPr userDrawn="1"/>
        </p:nvSpPr>
        <p:spPr>
          <a:xfrm>
            <a:off x="4961010" y="6185356"/>
            <a:ext cx="2269980" cy="215444"/>
          </a:xfrm>
          <a:prstGeom prst="rect">
            <a:avLst/>
          </a:prstGeom>
          <a:noFill/>
        </p:spPr>
        <p:txBody>
          <a:bodyPr wrap="none" lIns="0" tIns="0" rIns="0" bIns="0" anchor="b">
            <a:spAutoFit/>
          </a:bodyPr>
          <a:lstStyle/>
          <a:p>
            <a:pPr algn="ctr"/>
            <a:r>
              <a:rPr lang="en-US" sz="1400" dirty="0">
                <a:solidFill>
                  <a:schemeClr val="accent1"/>
                </a:solidFill>
              </a:rPr>
              <a:t>A business of Marsh McLennan</a:t>
            </a:r>
          </a:p>
        </p:txBody>
      </p:sp>
      <p:pic>
        <p:nvPicPr>
          <p:cNvPr id="4" name="DTP_CompanyLogo_150">
            <a:extLst>
              <a:ext uri="{FF2B5EF4-FFF2-40B4-BE49-F238E27FC236}">
                <a16:creationId xmlns:a16="http://schemas.microsoft.com/office/drawing/2014/main" id="{7F97531E-C07D-4242-948B-BF9C763B353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19715" y="3193256"/>
            <a:ext cx="5152571" cy="471488"/>
          </a:xfrm>
          <a:prstGeom prst="rect">
            <a:avLst/>
          </a:prstGeom>
        </p:spPr>
      </p:pic>
    </p:spTree>
    <p:extLst>
      <p:ext uri="{BB962C8B-B14F-4D97-AF65-F5344CB8AC3E}">
        <p14:creationId xmlns:p14="http://schemas.microsoft.com/office/powerpoint/2010/main" val="9697862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1484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ja pilt">
    <p:spTree>
      <p:nvGrpSpPr>
        <p:cNvPr id="1" name=""/>
        <p:cNvGrpSpPr/>
        <p:nvPr/>
      </p:nvGrpSpPr>
      <p:grpSpPr>
        <a:xfrm>
          <a:off x="0" y="0"/>
          <a:ext cx="0" cy="0"/>
          <a:chOff x="0" y="0"/>
          <a:chExt cx="0" cy="0"/>
        </a:xfrm>
      </p:grpSpPr>
      <p:sp>
        <p:nvSpPr>
          <p:cNvPr id="12" name="Text Placeholder 9"/>
          <p:cNvSpPr>
            <a:spLocks noGrp="1"/>
          </p:cNvSpPr>
          <p:nvPr>
            <p:ph type="body" sz="quarter" idx="13" hasCustomPrompt="1"/>
          </p:nvPr>
        </p:nvSpPr>
        <p:spPr>
          <a:xfrm>
            <a:off x="479425" y="549275"/>
            <a:ext cx="6044006" cy="75522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vl2pPr>
              <a:defRPr sz="2200" b="1" i="0"/>
            </a:lvl2pPr>
          </a:lstStyle>
          <a:p>
            <a:pPr lvl="0"/>
            <a:r>
              <a:rPr lang="et-EE" dirty="0"/>
              <a:t>Redigeeri juhtslaidi</a:t>
            </a:r>
          </a:p>
          <a:p>
            <a:pPr lvl="0"/>
            <a:r>
              <a:rPr lang="et-EE" dirty="0"/>
              <a:t>Vajadusel kahel real</a:t>
            </a:r>
            <a:endParaRPr lang="en-US" dirty="0"/>
          </a:p>
        </p:txBody>
      </p:sp>
      <p:sp>
        <p:nvSpPr>
          <p:cNvPr id="20" name="Picture Placeholder 19"/>
          <p:cNvSpPr>
            <a:spLocks noGrp="1"/>
          </p:cNvSpPr>
          <p:nvPr>
            <p:ph type="pic" sz="quarter" idx="17"/>
          </p:nvPr>
        </p:nvSpPr>
        <p:spPr>
          <a:xfrm>
            <a:off x="6888163" y="549276"/>
            <a:ext cx="4248151" cy="5031129"/>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a:t>Pildi lisamiseks klõpsake ikooni</a:t>
            </a:r>
            <a:endParaRPr lang="en-US" noProof="0" dirty="0"/>
          </a:p>
        </p:txBody>
      </p:sp>
      <p:sp>
        <p:nvSpPr>
          <p:cNvPr id="8" name="Text Placeholder 11"/>
          <p:cNvSpPr>
            <a:spLocks noGrp="1"/>
          </p:cNvSpPr>
          <p:nvPr>
            <p:ph type="body" sz="quarter" idx="16" hasCustomPrompt="1"/>
          </p:nvPr>
        </p:nvSpPr>
        <p:spPr>
          <a:xfrm>
            <a:off x="2171700" y="1628777"/>
            <a:ext cx="4351731" cy="3951628"/>
          </a:xfrm>
          <a:prstGeom prst="rect">
            <a:avLst/>
          </a:prstGeom>
        </p:spPr>
        <p:txBody>
          <a:bodyPr lIns="0" tIns="0" rIns="0" bIns="0"/>
          <a:lstStyle>
            <a:lvl1pPr marL="28575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sz="1800" baseline="0">
                <a:solidFill>
                  <a:srgbClr val="332B60"/>
                </a:solidFill>
                <a:latin typeface="Verdana" charset="0"/>
              </a:defRPr>
            </a:lvl1pPr>
            <a:lvl2pPr marL="685800" indent="-228600">
              <a:buClr>
                <a:srgbClr val="E4067E"/>
              </a:buClr>
              <a:buFont typeface="Wingdings" panose="05000000000000000000" pitchFamily="2" charset="2"/>
              <a:buChar char="§"/>
              <a:defRPr sz="1800">
                <a:solidFill>
                  <a:srgbClr val="332B60"/>
                </a:solidFill>
              </a:defRPr>
            </a:lvl2pPr>
            <a:lvl3pPr marL="1143000" indent="-228600">
              <a:buClr>
                <a:srgbClr val="E4067E"/>
              </a:buClr>
              <a:buFont typeface="Wingdings" panose="05000000000000000000" pitchFamily="2" charset="2"/>
              <a:buChar char="§"/>
              <a:defRPr sz="1800">
                <a:solidFill>
                  <a:srgbClr val="332B60"/>
                </a:solidFill>
              </a:defRPr>
            </a:lvl3pPr>
            <a:lvl4pPr marL="16002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4pPr>
            <a:lvl5pPr marL="20574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6pPr>
            <a:lvl7pPr marL="29718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7pPr>
          </a:lstStyle>
          <a:p>
            <a:pPr lvl="0"/>
            <a:r>
              <a:rPr lang="et-EE" dirty="0"/>
              <a:t>Redigeeri juhtslaidi tekstilaade</a:t>
            </a:r>
          </a:p>
          <a:p>
            <a:pPr lvl="1"/>
            <a:r>
              <a:rPr lang="et-EE" dirty="0"/>
              <a:t>Redigeeri teksti</a:t>
            </a:r>
          </a:p>
          <a:p>
            <a:pPr lvl="2"/>
            <a:r>
              <a:rPr lang="et-EE" dirty="0"/>
              <a:t>Redigeeri teksti</a:t>
            </a:r>
          </a:p>
          <a:p>
            <a:pPr marL="1600200" marR="0" lvl="3"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dirty="0"/>
              <a:t>Redigeeri teksti</a:t>
            </a:r>
          </a:p>
          <a:p>
            <a:pPr marL="2057400" marR="0" lvl="4"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dirty="0"/>
              <a:t>Redigeeri teksti</a:t>
            </a:r>
          </a:p>
          <a:p>
            <a:pPr marL="2514600" marR="0" lvl="5"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dirty="0"/>
              <a:t>Redigeeri teksti</a:t>
            </a:r>
          </a:p>
          <a:p>
            <a:pPr marL="2971800" marR="0" lvl="6"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dirty="0"/>
              <a:t>Redigeeri teksti </a:t>
            </a:r>
          </a:p>
        </p:txBody>
      </p:sp>
    </p:spTree>
    <p:extLst>
      <p:ext uri="{BB962C8B-B14F-4D97-AF65-F5344CB8AC3E}">
        <p14:creationId xmlns:p14="http://schemas.microsoft.com/office/powerpoint/2010/main" val="4144132823"/>
      </p:ext>
    </p:extLst>
  </p:cSld>
  <p:clrMapOvr>
    <a:masterClrMapping/>
  </p:clrMapOvr>
  <p:extLst>
    <p:ext uri="{DCECCB84-F9BA-43D5-87BE-67443E8EF086}">
      <p15:sldGuideLst xmlns:p15="http://schemas.microsoft.com/office/powerpoint/2012/main">
        <p15:guide id="1" pos="4339">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Image left+tex">
    <p:spTree>
      <p:nvGrpSpPr>
        <p:cNvPr id="1" name=""/>
        <p:cNvGrpSpPr/>
        <p:nvPr/>
      </p:nvGrpSpPr>
      <p:grpSpPr>
        <a:xfrm>
          <a:off x="0" y="0"/>
          <a:ext cx="0" cy="0"/>
          <a:chOff x="0" y="0"/>
          <a:chExt cx="0" cy="0"/>
        </a:xfrm>
      </p:grpSpPr>
      <p:sp>
        <p:nvSpPr>
          <p:cNvPr id="23" name="Title Placeholder 1"/>
          <p:cNvSpPr>
            <a:spLocks noGrp="1"/>
          </p:cNvSpPr>
          <p:nvPr>
            <p:ph type="title"/>
          </p:nvPr>
        </p:nvSpPr>
        <p:spPr>
          <a:xfrm>
            <a:off x="3431716" y="404814"/>
            <a:ext cx="7994307" cy="936625"/>
          </a:xfrm>
          <a:prstGeom prst="rect">
            <a:avLst/>
          </a:prstGeom>
        </p:spPr>
        <p:txBody>
          <a:bodyPr vert="horz" lIns="0" tIns="0" rIns="0" bIns="0" rtlCol="0" anchor="t" anchorCtr="0">
            <a:normAutofit/>
          </a:bodyPr>
          <a:lstStyle>
            <a:lvl1pPr>
              <a:defRPr>
                <a:solidFill>
                  <a:schemeClr val="tx1"/>
                </a:solidFill>
              </a:defRPr>
            </a:lvl1pPr>
          </a:lstStyle>
          <a:p>
            <a:r>
              <a:rPr lang="en-US" noProof="0"/>
              <a:t>Click to edit Master title style</a:t>
            </a:r>
            <a:endParaRPr lang="en-US" noProof="0" dirty="0"/>
          </a:p>
        </p:txBody>
      </p:sp>
      <p:sp>
        <p:nvSpPr>
          <p:cNvPr id="21" name="Content Placeholder 20"/>
          <p:cNvSpPr>
            <a:spLocks noGrp="1"/>
          </p:cNvSpPr>
          <p:nvPr>
            <p:ph sz="quarter" idx="17"/>
          </p:nvPr>
        </p:nvSpPr>
        <p:spPr>
          <a:xfrm>
            <a:off x="3431704" y="1557338"/>
            <a:ext cx="7992404" cy="4824412"/>
          </a:xfrm>
          <a:prstGeom prst="rect">
            <a:avLst/>
          </a:prstGeom>
        </p:spPr>
        <p:txBody>
          <a:bodyPr lIns="0" tIns="0" rIns="0" bIns="0">
            <a:normAutofit/>
          </a:bodyPr>
          <a:lstStyle>
            <a:lvl1pPr marL="0" indent="0">
              <a:spcBef>
                <a:spcPts val="394"/>
              </a:spcBef>
              <a:buClr>
                <a:schemeClr val="accent2"/>
              </a:buClr>
              <a:buSzPct val="110000"/>
              <a:buFont typeface="Arial" pitchFamily="34" charset="0"/>
              <a:buNone/>
              <a:defRPr sz="1575">
                <a:solidFill>
                  <a:schemeClr val="tx1"/>
                </a:solidFill>
                <a:latin typeface="Arial" pitchFamily="34" charset="0"/>
              </a:defRPr>
            </a:lvl1pPr>
            <a:lvl2pPr marL="207526" indent="-207526">
              <a:spcBef>
                <a:spcPts val="394"/>
              </a:spcBef>
              <a:buClr>
                <a:schemeClr val="accent2"/>
              </a:buClr>
              <a:buSzPct val="110000"/>
              <a:buFont typeface="Arial" pitchFamily="34" charset="0"/>
              <a:buChar char="•"/>
              <a:defRPr sz="1575" baseline="0">
                <a:solidFill>
                  <a:schemeClr val="tx1"/>
                </a:solidFill>
                <a:latin typeface="Arial" pitchFamily="34" charset="0"/>
              </a:defRPr>
            </a:lvl2pPr>
            <a:lvl3pPr marL="422553" indent="-215027">
              <a:spcBef>
                <a:spcPts val="394"/>
              </a:spcBef>
              <a:buClr>
                <a:schemeClr val="accent2"/>
              </a:buClr>
              <a:buSzPct val="100000"/>
              <a:buFont typeface="Calibri" panose="020F0502020204030204" pitchFamily="34" charset="0"/>
              <a:buChar char="–"/>
              <a:defRPr sz="1418">
                <a:solidFill>
                  <a:schemeClr val="tx1"/>
                </a:solidFill>
                <a:latin typeface="Arial" pitchFamily="34" charset="0"/>
              </a:defRPr>
            </a:lvl3pPr>
            <a:lvl4pPr marL="638830" indent="-216277">
              <a:spcBef>
                <a:spcPts val="394"/>
              </a:spcBef>
              <a:buClr>
                <a:schemeClr val="accent2"/>
              </a:buClr>
              <a:buSzPct val="110000"/>
              <a:buFont typeface="Arial" pitchFamily="34" charset="0"/>
              <a:buChar char="•"/>
              <a:defRPr sz="1260">
                <a:solidFill>
                  <a:schemeClr val="tx1"/>
                </a:solidFill>
                <a:latin typeface="Arial" pitchFamily="34" charset="0"/>
              </a:defRPr>
            </a:lvl4pPr>
            <a:lvl5pPr marL="846356" indent="-207526">
              <a:spcBef>
                <a:spcPts val="394"/>
              </a:spcBef>
              <a:buClr>
                <a:schemeClr val="accent2"/>
              </a:buClr>
              <a:buSzPct val="110000"/>
              <a:buFont typeface="Arial" pitchFamily="34" charset="0"/>
              <a:buChar char="•"/>
              <a:defRPr sz="1103">
                <a:solidFill>
                  <a:schemeClr val="tx1"/>
                </a:solidFill>
                <a:latin typeface="Arial" pitchFamily="34" charset="0"/>
              </a:defRPr>
            </a:lvl5pPr>
            <a:lvl6pPr marL="895112" indent="-170021">
              <a:spcBef>
                <a:spcPts val="394"/>
              </a:spcBef>
              <a:buClr>
                <a:schemeClr val="accent1"/>
              </a:buClr>
              <a:buFont typeface="Verdana" pitchFamily="34" charset="0"/>
              <a:buChar char="•"/>
              <a:defRPr sz="1103" baseline="0">
                <a:solidFill>
                  <a:schemeClr val="tx1"/>
                </a:solidFill>
              </a:defRPr>
            </a:lvl6pPr>
            <a:lvl7pPr marL="1057632" indent="-180023">
              <a:spcBef>
                <a:spcPts val="394"/>
              </a:spcBef>
              <a:buClr>
                <a:schemeClr val="tx1">
                  <a:lumMod val="60000"/>
                  <a:lumOff val="40000"/>
                </a:schemeClr>
              </a:buClr>
              <a:buFont typeface="Verdana" pitchFamily="34" charset="0"/>
              <a:buChar char="•"/>
              <a:defRPr sz="1103" baseline="0">
                <a:solidFill>
                  <a:schemeClr val="tx1"/>
                </a:solidFill>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8"/>
          </p:nvPr>
        </p:nvSpPr>
        <p:spPr>
          <a:xfrm>
            <a:off x="0" y="0"/>
            <a:ext cx="2855641" cy="6732000"/>
          </a:xfrm>
          <a:prstGeom prst="rect">
            <a:avLst/>
          </a:prstGeom>
        </p:spPr>
        <p:txBody>
          <a:bodyPr anchor="t" anchorCtr="0"/>
          <a:lstStyle>
            <a:lvl1pPr marL="0" indent="0" algn="ctr">
              <a:buNone/>
              <a:defRPr sz="1575"/>
            </a:lvl1pPr>
          </a:lstStyle>
          <a:p>
            <a:r>
              <a:rPr lang="en-US"/>
              <a:t>Click icon to add picture</a:t>
            </a:r>
            <a:endParaRPr lang="en-GB"/>
          </a:p>
        </p:txBody>
      </p:sp>
    </p:spTree>
    <p:extLst>
      <p:ext uri="{BB962C8B-B14F-4D97-AF65-F5344CB8AC3E}">
        <p14:creationId xmlns:p14="http://schemas.microsoft.com/office/powerpoint/2010/main" val="39253107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ekst">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479425" y="549275"/>
            <a:ext cx="10494517" cy="810888"/>
          </a:xfrm>
          <a:prstGeom prst="rect">
            <a:avLst/>
          </a:prstGeom>
        </p:spPr>
        <p:txBody>
          <a:bodyPr lIns="0" tIns="0" rIns="0" bIns="0"/>
          <a:lstStyle>
            <a:lvl1pPr marL="0" marR="0" indent="0" algn="l" defTabSz="720090" rtl="0" eaLnBrk="1" fontAlgn="auto" latinLnBrk="0" hangingPunct="1">
              <a:lnSpc>
                <a:spcPct val="100000"/>
              </a:lnSpc>
              <a:spcBef>
                <a:spcPts val="0"/>
              </a:spcBef>
              <a:spcAft>
                <a:spcPts val="0"/>
              </a:spcAft>
              <a:buClrTx/>
              <a:buSzTx/>
              <a:buFont typeface="Arial"/>
              <a:buNone/>
              <a:tabLst/>
              <a:defRPr sz="1733" b="1" i="0" cap="all" baseline="0">
                <a:solidFill>
                  <a:srgbClr val="332B60"/>
                </a:solidFill>
                <a:latin typeface="Verdana" charset="0"/>
              </a:defRPr>
            </a:lvl1pPr>
          </a:lstStyle>
          <a:p>
            <a:pPr lvl="0"/>
            <a:r>
              <a:rPr lang="et-EE" dirty="0"/>
              <a:t>Redigeeri juhtslaidi</a:t>
            </a:r>
          </a:p>
          <a:p>
            <a:pPr lvl="0"/>
            <a:r>
              <a:rPr lang="et-EE" dirty="0"/>
              <a:t>Vajadusel kahel real</a:t>
            </a:r>
            <a:endParaRPr lang="en-US" dirty="0"/>
          </a:p>
        </p:txBody>
      </p:sp>
      <p:sp>
        <p:nvSpPr>
          <p:cNvPr id="21" name="Text Placeholder 11"/>
          <p:cNvSpPr>
            <a:spLocks noGrp="1"/>
          </p:cNvSpPr>
          <p:nvPr>
            <p:ph type="body" sz="quarter" idx="14" hasCustomPrompt="1"/>
          </p:nvPr>
        </p:nvSpPr>
        <p:spPr>
          <a:xfrm>
            <a:off x="2171700" y="1628776"/>
            <a:ext cx="8802243" cy="4140200"/>
          </a:xfrm>
          <a:prstGeom prst="rect">
            <a:avLst/>
          </a:prstGeom>
        </p:spPr>
        <p:txBody>
          <a:bodyPr lIns="0" tIns="0" rIns="0" bIns="0"/>
          <a:lstStyle>
            <a:lvl1pPr marL="225028" marR="0" indent="-225028" algn="l" defTabSz="720090" rtl="0" eaLnBrk="1" fontAlgn="auto" latinLnBrk="0" hangingPunct="1">
              <a:lnSpc>
                <a:spcPct val="90000"/>
              </a:lnSpc>
              <a:spcBef>
                <a:spcPts val="788"/>
              </a:spcBef>
              <a:spcAft>
                <a:spcPts val="0"/>
              </a:spcAft>
              <a:buClr>
                <a:srgbClr val="E4067E"/>
              </a:buClr>
              <a:buSzTx/>
              <a:buFont typeface="Wingdings" panose="05000000000000000000" pitchFamily="2" charset="2"/>
              <a:buChar char="§"/>
              <a:tabLst/>
              <a:defRPr lang="en-US" altLang="en-US" sz="1418" smtClean="0">
                <a:solidFill>
                  <a:srgbClr val="332B60"/>
                </a:solidFill>
              </a:defRPr>
            </a:lvl1pPr>
            <a:lvl2pPr marL="585073" indent="-225028">
              <a:buClr>
                <a:srgbClr val="E4067E"/>
              </a:buClr>
              <a:buFont typeface="Wingdings" panose="05000000000000000000" pitchFamily="2" charset="2"/>
              <a:buChar char="§"/>
              <a:defRPr sz="1418">
                <a:solidFill>
                  <a:srgbClr val="332B60"/>
                </a:solidFill>
              </a:defRPr>
            </a:lvl2pPr>
            <a:lvl3pPr marL="945118" marR="0" indent="-225028" algn="l" defTabSz="720090" rtl="0" eaLnBrk="1" fontAlgn="base" latinLnBrk="0" hangingPunct="1">
              <a:lnSpc>
                <a:spcPct val="90000"/>
              </a:lnSpc>
              <a:spcBef>
                <a:spcPts val="394"/>
              </a:spcBef>
              <a:spcAft>
                <a:spcPct val="0"/>
              </a:spcAft>
              <a:buClr>
                <a:srgbClr val="E4067E"/>
              </a:buClr>
              <a:buSzTx/>
              <a:buFont typeface="Wingdings" panose="05000000000000000000" pitchFamily="2" charset="2"/>
              <a:buChar char="§"/>
              <a:tabLst/>
              <a:defRPr sz="1418">
                <a:solidFill>
                  <a:srgbClr val="332B60"/>
                </a:solidFill>
              </a:defRPr>
            </a:lvl3pPr>
            <a:lvl4pPr>
              <a:defRPr sz="1418">
                <a:solidFill>
                  <a:srgbClr val="332B60"/>
                </a:solidFill>
              </a:defRPr>
            </a:lvl4pPr>
            <a:lvl5pPr marL="1395174" marR="0" indent="0" algn="l" defTabSz="720090" rtl="0" eaLnBrk="1" fontAlgn="base" latinLnBrk="0" hangingPunct="1">
              <a:lnSpc>
                <a:spcPct val="90000"/>
              </a:lnSpc>
              <a:spcBef>
                <a:spcPts val="394"/>
              </a:spcBef>
              <a:spcAft>
                <a:spcPct val="0"/>
              </a:spcAft>
              <a:buClr>
                <a:srgbClr val="E4067E"/>
              </a:buClr>
              <a:buSzTx/>
              <a:buFont typeface="Wingdings" panose="05000000000000000000" pitchFamily="2" charset="2"/>
              <a:buChar char="§"/>
              <a:tabLst/>
              <a:defRPr sz="1418">
                <a:solidFill>
                  <a:srgbClr val="332B60"/>
                </a:solidFill>
              </a:defRPr>
            </a:lvl5pPr>
            <a:lvl6pPr marL="1980248" marR="0" indent="-225028" algn="l" defTabSz="720090" rtl="0" eaLnBrk="1" fontAlgn="base" latinLnBrk="0" hangingPunct="1">
              <a:lnSpc>
                <a:spcPct val="90000"/>
              </a:lnSpc>
              <a:spcBef>
                <a:spcPts val="394"/>
              </a:spcBef>
              <a:spcAft>
                <a:spcPct val="0"/>
              </a:spcAft>
              <a:buClr>
                <a:srgbClr val="E4067E"/>
              </a:buClr>
              <a:buSzTx/>
              <a:buFont typeface="Wingdings" panose="05000000000000000000" pitchFamily="2" charset="2"/>
              <a:buChar char="§"/>
              <a:tabLst/>
              <a:defRPr sz="1418">
                <a:solidFill>
                  <a:srgbClr val="332B60"/>
                </a:solidFill>
              </a:defRPr>
            </a:lvl6pPr>
            <a:lvl7pPr>
              <a:defRPr sz="1418">
                <a:solidFill>
                  <a:srgbClr val="332B60"/>
                </a:solidFill>
              </a:defRPr>
            </a:lvl7pPr>
          </a:lstStyle>
          <a:p>
            <a:pPr>
              <a:buClr>
                <a:srgbClr val="E4067E"/>
              </a:buClr>
            </a:pPr>
            <a:r>
              <a:rPr lang="en-US" altLang="en-US" sz="1418" dirty="0">
                <a:solidFill>
                  <a:srgbClr val="332B60"/>
                </a:solidFill>
                <a:latin typeface="+mn-lt"/>
              </a:rPr>
              <a:t>Vivamus </a:t>
            </a:r>
            <a:r>
              <a:rPr lang="en-US" altLang="en-US" sz="1418" dirty="0" err="1">
                <a:solidFill>
                  <a:srgbClr val="332B60"/>
                </a:solidFill>
                <a:latin typeface="+mn-lt"/>
              </a:rPr>
              <a:t>hendrerit</a:t>
            </a:r>
            <a:r>
              <a:rPr lang="en-US" altLang="en-US" sz="1418" dirty="0">
                <a:solidFill>
                  <a:srgbClr val="332B60"/>
                </a:solidFill>
                <a:latin typeface="+mn-lt"/>
              </a:rPr>
              <a:t>. </a:t>
            </a:r>
            <a:r>
              <a:rPr lang="en-US" altLang="en-US" sz="1418" dirty="0" err="1">
                <a:solidFill>
                  <a:srgbClr val="332B60"/>
                </a:solidFill>
                <a:latin typeface="+mn-lt"/>
              </a:rPr>
              <a:t>Proin</a:t>
            </a:r>
            <a:r>
              <a:rPr lang="en-US" altLang="en-US" sz="1418" dirty="0">
                <a:solidFill>
                  <a:srgbClr val="332B60"/>
                </a:solidFill>
                <a:latin typeface="+mn-lt"/>
              </a:rPr>
              <a:t> </a:t>
            </a:r>
            <a:r>
              <a:rPr lang="en-US" altLang="en-US" sz="1418" dirty="0" err="1">
                <a:solidFill>
                  <a:srgbClr val="332B60"/>
                </a:solidFill>
                <a:latin typeface="+mn-lt"/>
              </a:rPr>
              <a:t>dapibus</a:t>
            </a:r>
            <a:r>
              <a:rPr lang="en-US" altLang="en-US" sz="1418" dirty="0">
                <a:solidFill>
                  <a:srgbClr val="332B60"/>
                </a:solidFill>
                <a:latin typeface="+mn-lt"/>
              </a:rPr>
              <a:t>. </a:t>
            </a:r>
            <a:r>
              <a:rPr lang="en-US" altLang="en-US" sz="1418" dirty="0" err="1">
                <a:solidFill>
                  <a:srgbClr val="332B60"/>
                </a:solidFill>
                <a:latin typeface="+mn-lt"/>
              </a:rPr>
              <a:t>Praesent</a:t>
            </a:r>
            <a:r>
              <a:rPr lang="en-US" altLang="en-US" sz="1418" dirty="0">
                <a:solidFill>
                  <a:srgbClr val="332B60"/>
                </a:solidFill>
                <a:latin typeface="+mn-lt"/>
              </a:rPr>
              <a:t> </a:t>
            </a:r>
            <a:r>
              <a:rPr lang="en-US" altLang="en-US" sz="1418" dirty="0" err="1">
                <a:solidFill>
                  <a:srgbClr val="332B60"/>
                </a:solidFill>
                <a:latin typeface="+mn-lt"/>
              </a:rPr>
              <a:t>ultrice</a:t>
            </a:r>
            <a:r>
              <a:rPr lang="en-US" altLang="en-US" sz="1418" dirty="0">
                <a:solidFill>
                  <a:srgbClr val="332B60"/>
                </a:solidFill>
                <a:latin typeface="+mn-lt"/>
              </a:rPr>
              <a:t> </a:t>
            </a:r>
            <a:r>
              <a:rPr lang="en-US" altLang="en-US" sz="1418" dirty="0" err="1">
                <a:solidFill>
                  <a:srgbClr val="332B60"/>
                </a:solidFill>
                <a:latin typeface="+mn-lt"/>
              </a:rPr>
              <a:t>ces</a:t>
            </a:r>
            <a:r>
              <a:rPr lang="en-US" altLang="en-US" sz="1418" dirty="0">
                <a:solidFill>
                  <a:srgbClr val="332B60"/>
                </a:solidFill>
                <a:latin typeface="+mn-lt"/>
              </a:rPr>
              <a:t> </a:t>
            </a:r>
            <a:r>
              <a:rPr lang="en-US" altLang="en-US" sz="1418" dirty="0" err="1">
                <a:solidFill>
                  <a:srgbClr val="332B60"/>
                </a:solidFill>
                <a:latin typeface="+mn-lt"/>
              </a:rPr>
              <a:t>nulla</a:t>
            </a:r>
            <a:r>
              <a:rPr lang="en-US" altLang="en-US" sz="1418" dirty="0">
                <a:solidFill>
                  <a:srgbClr val="332B60"/>
                </a:solidFill>
                <a:latin typeface="+mn-lt"/>
              </a:rPr>
              <a:t> sit </a:t>
            </a:r>
            <a:r>
              <a:rPr lang="en-US" altLang="en-US" sz="1418" dirty="0" err="1">
                <a:solidFill>
                  <a:srgbClr val="332B60"/>
                </a:solidFill>
                <a:latin typeface="+mn-lt"/>
              </a:rPr>
              <a:t>amet</a:t>
            </a:r>
            <a:r>
              <a:rPr lang="en-US" altLang="en-US" sz="1418" dirty="0">
                <a:solidFill>
                  <a:srgbClr val="332B60"/>
                </a:solidFill>
                <a:latin typeface="+mn-lt"/>
              </a:rPr>
              <a:t> lacus.</a:t>
            </a:r>
          </a:p>
          <a:p>
            <a:pPr lvl="1">
              <a:buClr>
                <a:srgbClr val="E4067E"/>
              </a:buClr>
              <a:buFont typeface="Wingdings" panose="05000000000000000000" pitchFamily="2" charset="2"/>
              <a:buChar char="§"/>
            </a:pPr>
            <a:r>
              <a:rPr lang="en-US" altLang="en-US" sz="1418" dirty="0" err="1">
                <a:solidFill>
                  <a:srgbClr val="332B60"/>
                </a:solidFill>
              </a:rPr>
              <a:t>Ut</a:t>
            </a:r>
            <a:r>
              <a:rPr lang="en-US" altLang="en-US" sz="1418" dirty="0">
                <a:solidFill>
                  <a:srgbClr val="332B60"/>
                </a:solidFill>
              </a:rPr>
              <a:t> vitae </a:t>
            </a:r>
            <a:r>
              <a:rPr lang="en-US" altLang="en-US" sz="1418" dirty="0" err="1">
                <a:solidFill>
                  <a:srgbClr val="332B60"/>
                </a:solidFill>
              </a:rPr>
              <a:t>nunc</a:t>
            </a:r>
            <a:r>
              <a:rPr lang="en-US" altLang="en-US" sz="1418" dirty="0">
                <a:solidFill>
                  <a:srgbClr val="332B60"/>
                </a:solidFill>
              </a:rPr>
              <a:t> non </a:t>
            </a:r>
            <a:r>
              <a:rPr lang="en-US" altLang="en-US" sz="1418" dirty="0" err="1">
                <a:solidFill>
                  <a:srgbClr val="332B60"/>
                </a:solidFill>
              </a:rPr>
              <a:t>pede</a:t>
            </a:r>
            <a:r>
              <a:rPr lang="en-US" altLang="en-US" sz="1418" dirty="0">
                <a:solidFill>
                  <a:srgbClr val="332B60"/>
                </a:solidFill>
              </a:rPr>
              <a:t> </a:t>
            </a:r>
            <a:r>
              <a:rPr lang="en-US" altLang="en-US" sz="1418" dirty="0" err="1">
                <a:solidFill>
                  <a:srgbClr val="332B60"/>
                </a:solidFill>
              </a:rPr>
              <a:t>tristique</a:t>
            </a:r>
            <a:r>
              <a:rPr lang="en-US" altLang="en-US" sz="1418" dirty="0">
                <a:solidFill>
                  <a:srgbClr val="332B60"/>
                </a:solidFill>
              </a:rPr>
              <a:t> </a:t>
            </a:r>
            <a:r>
              <a:rPr lang="en-US" altLang="en-US" sz="1418" dirty="0" err="1">
                <a:solidFill>
                  <a:srgbClr val="332B60"/>
                </a:solidFill>
              </a:rPr>
              <a:t>sagittis</a:t>
            </a:r>
            <a:r>
              <a:rPr lang="en-US" altLang="en-US" sz="1418" dirty="0">
                <a:solidFill>
                  <a:srgbClr val="332B60"/>
                </a:solidFill>
              </a:rPr>
              <a:t>. </a:t>
            </a:r>
            <a:r>
              <a:rPr lang="en-US" altLang="en-US" sz="1418" dirty="0" err="1">
                <a:solidFill>
                  <a:srgbClr val="332B60"/>
                </a:solidFill>
              </a:rPr>
              <a:t>Aliquam</a:t>
            </a:r>
            <a:r>
              <a:rPr lang="en-US" altLang="en-US" sz="1418" dirty="0">
                <a:solidFill>
                  <a:srgbClr val="332B60"/>
                </a:solidFill>
              </a:rPr>
              <a:t> </a:t>
            </a:r>
            <a:r>
              <a:rPr lang="en-US" altLang="en-US" sz="1418" dirty="0" err="1">
                <a:solidFill>
                  <a:srgbClr val="332B60"/>
                </a:solidFill>
              </a:rPr>
              <a:t>imperdiet</a:t>
            </a:r>
            <a:r>
              <a:rPr lang="en-US" altLang="en-US" sz="1418" dirty="0">
                <a:solidFill>
                  <a:srgbClr val="332B60"/>
                </a:solidFill>
              </a:rPr>
              <a:t> </a:t>
            </a:r>
            <a:r>
              <a:rPr lang="en-US" altLang="en-US" sz="1418" dirty="0" err="1">
                <a:solidFill>
                  <a:srgbClr val="332B60"/>
                </a:solidFill>
              </a:rPr>
              <a:t>elit</a:t>
            </a:r>
            <a:r>
              <a:rPr lang="en-US" altLang="en-US" sz="1418" dirty="0">
                <a:solidFill>
                  <a:srgbClr val="332B60"/>
                </a:solidFill>
              </a:rPr>
              <a:t> </a:t>
            </a:r>
            <a:r>
              <a:rPr lang="en-US" altLang="en-US" sz="1418" dirty="0" err="1">
                <a:solidFill>
                  <a:srgbClr val="332B60"/>
                </a:solidFill>
              </a:rPr>
              <a:t>vel</a:t>
            </a:r>
            <a:r>
              <a:rPr lang="en-US" altLang="en-US" sz="1418" dirty="0">
                <a:solidFill>
                  <a:srgbClr val="332B60"/>
                </a:solidFill>
              </a:rPr>
              <a:t> </a:t>
            </a:r>
            <a:r>
              <a:rPr lang="en-US" altLang="en-US" sz="1418" dirty="0" err="1">
                <a:solidFill>
                  <a:srgbClr val="332B60"/>
                </a:solidFill>
              </a:rPr>
              <a:t>justo</a:t>
            </a:r>
            <a:r>
              <a:rPr lang="en-US" altLang="en-US" sz="1418" dirty="0">
                <a:solidFill>
                  <a:srgbClr val="332B60"/>
                </a:solidFill>
              </a:rPr>
              <a:t>. </a:t>
            </a:r>
          </a:p>
          <a:p>
            <a:pPr lvl="2">
              <a:buClr>
                <a:srgbClr val="E4067E"/>
              </a:buClr>
              <a:buFont typeface="Wingdings" panose="05000000000000000000" pitchFamily="2" charset="2"/>
              <a:buChar char="§"/>
            </a:pPr>
            <a:r>
              <a:rPr lang="en-US" altLang="en-US" sz="1418" dirty="0" err="1">
                <a:solidFill>
                  <a:srgbClr val="332B60"/>
                </a:solidFill>
              </a:rPr>
              <a:t>Quisque</a:t>
            </a:r>
            <a:r>
              <a:rPr lang="en-US" altLang="en-US" sz="1418" dirty="0">
                <a:solidFill>
                  <a:srgbClr val="332B60"/>
                </a:solidFill>
              </a:rPr>
              <a:t> </a:t>
            </a:r>
            <a:r>
              <a:rPr lang="en-US" altLang="en-US" sz="1418" dirty="0" err="1">
                <a:solidFill>
                  <a:srgbClr val="332B60"/>
                </a:solidFill>
              </a:rPr>
              <a:t>porttitor</a:t>
            </a:r>
            <a:r>
              <a:rPr lang="en-US" altLang="en-US" sz="1418" dirty="0">
                <a:solidFill>
                  <a:srgbClr val="332B60"/>
                </a:solidFill>
              </a:rPr>
              <a:t> </a:t>
            </a:r>
            <a:r>
              <a:rPr lang="en-US" altLang="en-US" sz="1418" dirty="0" err="1">
                <a:solidFill>
                  <a:srgbClr val="332B60"/>
                </a:solidFill>
              </a:rPr>
              <a:t>imperiandiet</a:t>
            </a:r>
            <a:r>
              <a:rPr lang="en-US" altLang="en-US" sz="1418" dirty="0">
                <a:solidFill>
                  <a:srgbClr val="332B60"/>
                </a:solidFill>
              </a:rPr>
              <a:t> qua.</a:t>
            </a:r>
          </a:p>
          <a:p>
            <a:pPr lvl="3">
              <a:buClr>
                <a:srgbClr val="E4067E"/>
              </a:buClr>
              <a:buFont typeface="Wingdings" panose="05000000000000000000" pitchFamily="2" charset="2"/>
              <a:buChar char="§"/>
            </a:pP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p>
          <a:p>
            <a:pPr lvl="4">
              <a:buClr>
                <a:srgbClr val="E4067E"/>
              </a:buClr>
              <a:buFont typeface="Wingdings" panose="05000000000000000000" pitchFamily="2" charset="2"/>
              <a:buChar char="§"/>
            </a:pP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p>
          <a:p>
            <a:pPr lvl="5">
              <a:buClr>
                <a:srgbClr val="E4067E"/>
              </a:buClr>
              <a:buFont typeface="Wingdings" panose="05000000000000000000" pitchFamily="2" charset="2"/>
              <a:buChar char="§"/>
            </a:pP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endParaRPr lang="en-US" altLang="en-US" dirty="0">
              <a:solidFill>
                <a:srgbClr val="332B60"/>
              </a:solidFill>
            </a:endParaRPr>
          </a:p>
          <a:p>
            <a:pPr>
              <a:buClr>
                <a:srgbClr val="E4067E"/>
              </a:buClr>
            </a:pPr>
            <a:r>
              <a:rPr lang="et-EE" altLang="en-US" sz="1418" dirty="0">
                <a:solidFill>
                  <a:srgbClr val="332B60"/>
                </a:solidFill>
                <a:latin typeface="+mn-lt"/>
              </a:rPr>
              <a:t>B</a:t>
            </a:r>
            <a:r>
              <a:rPr lang="en-US" altLang="en-US" sz="1418" dirty="0" err="1">
                <a:solidFill>
                  <a:srgbClr val="332B60"/>
                </a:solidFill>
                <a:latin typeface="+mn-lt"/>
              </a:rPr>
              <a:t>ibendum</a:t>
            </a:r>
            <a:r>
              <a:rPr lang="en-US" altLang="en-US" sz="1418" dirty="0">
                <a:solidFill>
                  <a:srgbClr val="332B60"/>
                </a:solidFill>
                <a:latin typeface="+mn-lt"/>
              </a:rPr>
              <a:t> </a:t>
            </a:r>
            <a:r>
              <a:rPr lang="en-US" altLang="en-US" sz="1418" dirty="0" err="1">
                <a:solidFill>
                  <a:srgbClr val="332B60"/>
                </a:solidFill>
                <a:latin typeface="+mn-lt"/>
              </a:rPr>
              <a:t>hendrerit</a:t>
            </a:r>
            <a:r>
              <a:rPr lang="en-US" altLang="en-US" sz="1418" dirty="0">
                <a:solidFill>
                  <a:srgbClr val="332B60"/>
                </a:solidFill>
                <a:latin typeface="+mn-lt"/>
              </a:rPr>
              <a:t>, </a:t>
            </a:r>
            <a:r>
              <a:rPr lang="en-US" altLang="en-US" sz="1418" dirty="0" err="1">
                <a:solidFill>
                  <a:srgbClr val="332B60"/>
                </a:solidFill>
                <a:latin typeface="+mn-lt"/>
              </a:rPr>
              <a:t>rutrum</a:t>
            </a:r>
            <a:r>
              <a:rPr lang="en-US" altLang="en-US" sz="1418" dirty="0">
                <a:solidFill>
                  <a:srgbClr val="332B60"/>
                </a:solidFill>
                <a:latin typeface="+mn-lt"/>
              </a:rPr>
              <a:t> </a:t>
            </a:r>
            <a:r>
              <a:rPr lang="en-US" altLang="en-US" sz="1418" dirty="0" err="1">
                <a:solidFill>
                  <a:srgbClr val="332B60"/>
                </a:solidFill>
                <a:latin typeface="+mn-lt"/>
              </a:rPr>
              <a:t>ut</a:t>
            </a:r>
            <a:r>
              <a:rPr lang="en-US" altLang="en-US" sz="1418" dirty="0">
                <a:solidFill>
                  <a:srgbClr val="332B60"/>
                </a:solidFill>
                <a:latin typeface="+mn-lt"/>
              </a:rPr>
              <a:t>, </a:t>
            </a:r>
            <a:r>
              <a:rPr lang="en-US" altLang="en-US" sz="1418" dirty="0" err="1">
                <a:solidFill>
                  <a:srgbClr val="332B60"/>
                </a:solidFill>
                <a:latin typeface="+mn-lt"/>
              </a:rPr>
              <a:t>turpis</a:t>
            </a:r>
            <a:r>
              <a:rPr lang="en-US" altLang="en-US" sz="1418" dirty="0">
                <a:solidFill>
                  <a:srgbClr val="332B60"/>
                </a:solidFill>
                <a:latin typeface="+mn-lt"/>
              </a:rPr>
              <a:t>. </a:t>
            </a:r>
            <a:r>
              <a:rPr lang="en-US" altLang="en-US" sz="1418" dirty="0" err="1">
                <a:solidFill>
                  <a:srgbClr val="332B60"/>
                </a:solidFill>
                <a:latin typeface="+mn-lt"/>
              </a:rPr>
              <a:t>Sed</a:t>
            </a:r>
            <a:r>
              <a:rPr lang="en-US" altLang="en-US" sz="1418" dirty="0">
                <a:solidFill>
                  <a:srgbClr val="332B60"/>
                </a:solidFill>
                <a:latin typeface="+mn-lt"/>
              </a:rPr>
              <a:t> </a:t>
            </a:r>
            <a:r>
              <a:rPr lang="en-US" altLang="en-US" sz="1418" dirty="0" err="1">
                <a:solidFill>
                  <a:srgbClr val="332B60"/>
                </a:solidFill>
                <a:latin typeface="+mn-lt"/>
              </a:rPr>
              <a:t>velit</a:t>
            </a:r>
            <a:r>
              <a:rPr lang="en-US" altLang="en-US" sz="1418" dirty="0">
                <a:solidFill>
                  <a:srgbClr val="332B60"/>
                </a:solidFill>
                <a:latin typeface="+mn-lt"/>
              </a:rPr>
              <a:t>. </a:t>
            </a:r>
          </a:p>
          <a:p>
            <a:pPr lvl="1">
              <a:buClr>
                <a:srgbClr val="E4067E"/>
              </a:buClr>
              <a:buFont typeface="Wingdings" panose="05000000000000000000" pitchFamily="2" charset="2"/>
              <a:buChar char="§"/>
            </a:pPr>
            <a:r>
              <a:rPr lang="en-US" altLang="en-US" sz="1418" dirty="0" err="1">
                <a:solidFill>
                  <a:srgbClr val="332B60"/>
                </a:solidFill>
              </a:rPr>
              <a:t>Sed</a:t>
            </a:r>
            <a:r>
              <a:rPr lang="en-US" altLang="en-US" sz="1418" dirty="0">
                <a:solidFill>
                  <a:srgbClr val="332B60"/>
                </a:solidFill>
              </a:rPr>
              <a:t> semper </a:t>
            </a:r>
            <a:r>
              <a:rPr lang="en-US" altLang="en-US" sz="1418" dirty="0" err="1">
                <a:solidFill>
                  <a:srgbClr val="332B60"/>
                </a:solidFill>
              </a:rPr>
              <a:t>augue</a:t>
            </a:r>
            <a:r>
              <a:rPr lang="en-US" altLang="en-US" sz="1418" dirty="0">
                <a:solidFill>
                  <a:srgbClr val="332B60"/>
                </a:solidFill>
              </a:rPr>
              <a:t>.</a:t>
            </a:r>
          </a:p>
          <a:p>
            <a:pPr marL="1980248" marR="0" lvl="5" indent="-225028" algn="l" defTabSz="720090" rtl="0" eaLnBrk="1" fontAlgn="base" latinLnBrk="0" hangingPunct="1">
              <a:lnSpc>
                <a:spcPct val="90000"/>
              </a:lnSpc>
              <a:spcBef>
                <a:spcPts val="394"/>
              </a:spcBef>
              <a:spcAft>
                <a:spcPct val="0"/>
              </a:spcAft>
              <a:buClr>
                <a:srgbClr val="E4067E"/>
              </a:buClr>
              <a:buSzTx/>
              <a:buFont typeface="Wingdings" panose="05000000000000000000" pitchFamily="2" charset="2"/>
              <a:buChar char="§"/>
              <a:tabLst/>
              <a:defRPr/>
            </a:pPr>
            <a:endParaRPr lang="et-EE" dirty="0"/>
          </a:p>
          <a:p>
            <a:pPr marL="1620203" marR="0" lvl="4" indent="-225028" algn="l" defTabSz="720090" rtl="0" eaLnBrk="1" fontAlgn="base" latinLnBrk="0" hangingPunct="1">
              <a:lnSpc>
                <a:spcPct val="90000"/>
              </a:lnSpc>
              <a:spcBef>
                <a:spcPts val="394"/>
              </a:spcBef>
              <a:spcAft>
                <a:spcPct val="0"/>
              </a:spcAft>
              <a:buClr>
                <a:srgbClr val="E4067E"/>
              </a:buClr>
              <a:buSzTx/>
              <a:buFont typeface="Wingdings" panose="05000000000000000000" pitchFamily="2" charset="2"/>
              <a:buChar char="§"/>
              <a:tabLst/>
              <a:defRPr/>
            </a:pPr>
            <a:endParaRPr lang="et-EE" dirty="0"/>
          </a:p>
          <a:p>
            <a:pPr lvl="2"/>
            <a:endParaRPr lang="et-EE" dirty="0"/>
          </a:p>
          <a:p>
            <a:pPr lvl="0"/>
            <a:endParaRPr lang="et-EE" dirty="0"/>
          </a:p>
        </p:txBody>
      </p:sp>
      <p:sp>
        <p:nvSpPr>
          <p:cNvPr id="4" name="Text Placeholder 1"/>
          <p:cNvSpPr txBox="1">
            <a:spLocks/>
          </p:cNvSpPr>
          <p:nvPr userDrawn="1"/>
        </p:nvSpPr>
        <p:spPr>
          <a:xfrm>
            <a:off x="1836653" y="5972632"/>
            <a:ext cx="2761100"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945" b="0" dirty="0"/>
              <a:t>TALLINNA TEHNIKAÜLIKOOL</a:t>
            </a:r>
            <a:endParaRPr lang="en-US" altLang="en-US" sz="945" b="0" dirty="0"/>
          </a:p>
        </p:txBody>
      </p:sp>
      <p:cxnSp>
        <p:nvCxnSpPr>
          <p:cNvPr id="5" name="Straight Connector 4"/>
          <p:cNvCxnSpPr/>
          <p:nvPr userDrawn="1"/>
        </p:nvCxnSpPr>
        <p:spPr>
          <a:xfrm>
            <a:off x="1698623"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222960"/>
      </p:ext>
    </p:extLst>
  </p:cSld>
  <p:clrMapOvr>
    <a:masterClrMapping/>
  </p:clrMapOvr>
  <p:extLst>
    <p:ext uri="{DCECCB84-F9BA-43D5-87BE-67443E8EF086}">
      <p15:sldGuideLst xmlns:p15="http://schemas.microsoft.com/office/powerpoint/2012/main">
        <p15:guide id="2" orient="horz" pos="1026">
          <p15:clr>
            <a:srgbClr val="FBAE40"/>
          </p15:clr>
        </p15:guide>
        <p15:guide id="3" pos="1368">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Pealkiri ja sis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Klõpsake juhteksemplari pealkirja laadi redigeerimiseks</a:t>
            </a:r>
            <a:endParaRPr lang="en-US" dirty="0"/>
          </a:p>
        </p:txBody>
      </p:sp>
      <p:sp>
        <p:nvSpPr>
          <p:cNvPr id="3" name="Content Placeholder 2"/>
          <p:cNvSpPr>
            <a:spLocks noGrp="1"/>
          </p:cNvSpPr>
          <p:nvPr>
            <p:ph idx="1"/>
          </p:nvPr>
        </p:nvSpPr>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fld id="{E8352ED3-3C46-4C9A-9738-67B2D875E7E2}" type="datetime2">
              <a:rPr lang="en-US" smtClean="0"/>
              <a:pPr/>
              <a:t>Tuesday, March 22, 2022</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037162288"/>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vaslaid argin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43" t="21094" r="-1" b="21589"/>
          <a:stretch/>
        </p:blipFill>
        <p:spPr>
          <a:xfrm>
            <a:off x="-15499" y="-23247"/>
            <a:ext cx="12207498" cy="4940618"/>
          </a:xfrm>
          <a:prstGeom prst="rect">
            <a:avLst/>
          </a:prstGeom>
        </p:spPr>
      </p:pic>
      <p:grpSp>
        <p:nvGrpSpPr>
          <p:cNvPr id="9" name="Group 8"/>
          <p:cNvGrpSpPr/>
          <p:nvPr userDrawn="1"/>
        </p:nvGrpSpPr>
        <p:grpSpPr>
          <a:xfrm>
            <a:off x="-1" y="1965075"/>
            <a:ext cx="12192000" cy="4892925"/>
            <a:chOff x="-1" y="1965075"/>
            <a:chExt cx="12192000" cy="4892925"/>
          </a:xfrm>
        </p:grpSpPr>
        <p:sp>
          <p:nvSpPr>
            <p:cNvPr id="10" name="Freeform 9"/>
            <p:cNvSpPr/>
            <p:nvPr userDrawn="1"/>
          </p:nvSpPr>
          <p:spPr>
            <a:xfrm>
              <a:off x="-1" y="3312687"/>
              <a:ext cx="12192000" cy="3545313"/>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3" name="Picture 3" descr="C:\Users\ipihu\Desktop\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86800" y="1965075"/>
              <a:ext cx="2449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3" descr="C:\Users\ipihu\Desktop\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86800" y="1966097"/>
            <a:ext cx="2449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0" y="-9921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defRPr/>
            </a:pPr>
            <a:endParaRPr lang="en-US" altLang="en-US"/>
          </a:p>
        </p:txBody>
      </p:sp>
      <p:sp>
        <p:nvSpPr>
          <p:cNvPr id="11" name="Text Placeholder 17"/>
          <p:cNvSpPr>
            <a:spLocks noGrp="1"/>
          </p:cNvSpPr>
          <p:nvPr>
            <p:ph type="body" sz="quarter" idx="12" hasCustomPrompt="1"/>
          </p:nvPr>
        </p:nvSpPr>
        <p:spPr>
          <a:xfrm>
            <a:off x="942276" y="4472120"/>
            <a:ext cx="8892396" cy="852877"/>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200" b="1" i="0" cap="all" baseline="0">
                <a:solidFill>
                  <a:schemeClr val="accent3"/>
                </a:solidFill>
                <a:latin typeface="Verdana" charset="0"/>
              </a:defRPr>
            </a:lvl1pPr>
          </a:lstStyle>
          <a:p>
            <a:r>
              <a:rPr lang="et-EE" sz="3600" dirty="0"/>
              <a:t>Presentatsiooni Pealkiri</a:t>
            </a:r>
            <a:endParaRPr lang="et-EE" sz="3600" dirty="0">
              <a:solidFill>
                <a:schemeClr val="accent1"/>
              </a:solidFill>
            </a:endParaRPr>
          </a:p>
        </p:txBody>
      </p:sp>
      <p:sp>
        <p:nvSpPr>
          <p:cNvPr id="12" name="Text Placeholder 19"/>
          <p:cNvSpPr>
            <a:spLocks noGrp="1"/>
          </p:cNvSpPr>
          <p:nvPr>
            <p:ph type="body" sz="quarter" idx="13" hasCustomPrompt="1"/>
          </p:nvPr>
        </p:nvSpPr>
        <p:spPr>
          <a:xfrm>
            <a:off x="964578" y="5791200"/>
            <a:ext cx="4738535" cy="782741"/>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000" baseline="0">
                <a:solidFill>
                  <a:srgbClr val="332B60"/>
                </a:solidFill>
                <a:latin typeface="Verdana" charset="0"/>
              </a:defRPr>
            </a:lvl1pPr>
          </a:lstStyle>
          <a:p>
            <a:pPr>
              <a:lnSpc>
                <a:spcPct val="100000"/>
              </a:lnSpc>
              <a:spcBef>
                <a:spcPts val="0"/>
              </a:spcBef>
            </a:pPr>
            <a:r>
              <a:rPr lang="et-EE" sz="1800" dirty="0"/>
              <a:t>Nimi </a:t>
            </a:r>
            <a:r>
              <a:rPr lang="et-EE" sz="1800" dirty="0" err="1"/>
              <a:t>Nimeste</a:t>
            </a:r>
            <a:br>
              <a:rPr lang="et-EE" sz="1800" dirty="0"/>
            </a:br>
            <a:r>
              <a:rPr lang="et-EE" sz="1800" dirty="0"/>
              <a:t>Teaduskond / instituut </a:t>
            </a:r>
          </a:p>
          <a:p>
            <a:pPr>
              <a:lnSpc>
                <a:spcPct val="100000"/>
              </a:lnSpc>
              <a:spcBef>
                <a:spcPts val="0"/>
              </a:spcBef>
            </a:pPr>
            <a:r>
              <a:rPr lang="en-US" sz="1800" dirty="0" err="1"/>
              <a:t>Tallinna</a:t>
            </a:r>
            <a:r>
              <a:rPr lang="en-US" sz="1800" dirty="0"/>
              <a:t> </a:t>
            </a:r>
            <a:r>
              <a:rPr lang="en-US" sz="1800" dirty="0" err="1"/>
              <a:t>Tehnikaülikool</a:t>
            </a:r>
            <a:endParaRPr lang="et-EE" sz="1800" dirty="0"/>
          </a:p>
        </p:txBody>
      </p:sp>
      <p:sp>
        <p:nvSpPr>
          <p:cNvPr id="16" name="Text Placeholder 17"/>
          <p:cNvSpPr>
            <a:spLocks noGrp="1"/>
          </p:cNvSpPr>
          <p:nvPr>
            <p:ph type="body" sz="quarter" idx="14" hasCustomPrompt="1"/>
          </p:nvPr>
        </p:nvSpPr>
        <p:spPr>
          <a:xfrm>
            <a:off x="942276" y="4961733"/>
            <a:ext cx="8892396" cy="481427"/>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200" b="1" i="0" cap="all" baseline="0">
                <a:solidFill>
                  <a:schemeClr val="accent3"/>
                </a:solidFill>
                <a:latin typeface="Verdana" charset="0"/>
              </a:defRPr>
            </a:lvl1pPr>
          </a:lstStyle>
          <a:p>
            <a:r>
              <a:rPr lang="et-EE" sz="3600" dirty="0">
                <a:solidFill>
                  <a:schemeClr val="accent1"/>
                </a:solidFill>
              </a:rPr>
              <a:t>vajadusel kahel real</a:t>
            </a:r>
          </a:p>
        </p:txBody>
      </p:sp>
      <p:sp>
        <p:nvSpPr>
          <p:cNvPr id="5" name="Date Placeholder 4">
            <a:extLst>
              <a:ext uri="{FF2B5EF4-FFF2-40B4-BE49-F238E27FC236}">
                <a16:creationId xmlns:a16="http://schemas.microsoft.com/office/drawing/2014/main" id="{E02623AA-F127-438E-83EA-5A4B108798AD}"/>
              </a:ext>
            </a:extLst>
          </p:cNvPr>
          <p:cNvSpPr>
            <a:spLocks noGrp="1"/>
          </p:cNvSpPr>
          <p:nvPr>
            <p:ph type="dt" sz="half" idx="15"/>
          </p:nvPr>
        </p:nvSpPr>
        <p:spPr>
          <a:xfrm>
            <a:off x="9775767" y="6208816"/>
            <a:ext cx="1916097" cy="365125"/>
          </a:xfrm>
          <a:prstGeom prst="rect">
            <a:avLst/>
          </a:prstGeom>
        </p:spPr>
        <p:txBody>
          <a:bodyPr/>
          <a:lstStyle>
            <a:lvl1pPr>
              <a:defRPr sz="2200">
                <a:solidFill>
                  <a:schemeClr val="tx2"/>
                </a:solidFill>
                <a:latin typeface="+mn-lt"/>
              </a:defRPr>
            </a:lvl1pPr>
          </a:lstStyle>
          <a:p>
            <a:fld id="{753892C2-EB78-4D5A-B775-B61492AB87AF}" type="datetime1">
              <a:rPr lang="et-EE" smtClean="0"/>
              <a:t>22.03.2022</a:t>
            </a:fld>
            <a:endParaRPr lang="et-EE" dirty="0"/>
          </a:p>
        </p:txBody>
      </p:sp>
    </p:spTree>
    <p:extLst>
      <p:ext uri="{BB962C8B-B14F-4D97-AF65-F5344CB8AC3E}">
        <p14:creationId xmlns:p14="http://schemas.microsoft.com/office/powerpoint/2010/main" val="15506010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479424" y="549275"/>
            <a:ext cx="10494517" cy="81088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t-EE" dirty="0"/>
              <a:t>Redigeeri juhtslaidi</a:t>
            </a:r>
          </a:p>
          <a:p>
            <a:pPr lvl="0"/>
            <a:r>
              <a:rPr lang="et-EE" dirty="0"/>
              <a:t>Vajadusel kahel real</a:t>
            </a:r>
            <a:endParaRPr lang="en-US" dirty="0"/>
          </a:p>
        </p:txBody>
      </p:sp>
      <p:sp>
        <p:nvSpPr>
          <p:cNvPr id="21" name="Text Placeholder 11"/>
          <p:cNvSpPr>
            <a:spLocks noGrp="1"/>
          </p:cNvSpPr>
          <p:nvPr>
            <p:ph type="body" sz="quarter" idx="14" hasCustomPrompt="1"/>
          </p:nvPr>
        </p:nvSpPr>
        <p:spPr>
          <a:xfrm>
            <a:off x="2171700" y="1628776"/>
            <a:ext cx="8802242" cy="4140200"/>
          </a:xfrm>
          <a:prstGeom prst="rect">
            <a:avLst/>
          </a:prstGeom>
        </p:spPr>
        <p:txBody>
          <a:bodyPr lIns="0" tIns="0" rIns="0" bIns="0"/>
          <a:lstStyle>
            <a:lvl1pPr marL="28575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lang="en-US" altLang="en-US" sz="1800" smtClean="0">
                <a:solidFill>
                  <a:srgbClr val="332B60"/>
                </a:solidFill>
              </a:defRPr>
            </a:lvl1pPr>
            <a:lvl2pPr marL="742950" indent="-285750">
              <a:buClr>
                <a:srgbClr val="E4067E"/>
              </a:buClr>
              <a:buFont typeface="Wingdings" panose="05000000000000000000" pitchFamily="2" charset="2"/>
              <a:buChar char="§"/>
              <a:defRPr sz="1800">
                <a:solidFill>
                  <a:srgbClr val="332B60"/>
                </a:solidFill>
              </a:defRPr>
            </a:lvl2pPr>
            <a:lvl3pPr marL="120015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3pPr>
            <a:lvl4pPr>
              <a:defRPr sz="1800">
                <a:solidFill>
                  <a:srgbClr val="332B60"/>
                </a:solidFill>
              </a:defRPr>
            </a:lvl4pPr>
            <a:lvl5pPr marL="1771650" marR="0" indent="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6pPr>
            <a:lvl7pPr>
              <a:defRPr sz="1800">
                <a:solidFill>
                  <a:srgbClr val="332B60"/>
                </a:solidFill>
              </a:defRPr>
            </a:lvl7pPr>
          </a:lstStyle>
          <a:p>
            <a:pPr>
              <a:buClr>
                <a:srgbClr val="E4067E"/>
              </a:buClr>
            </a:pPr>
            <a:r>
              <a:rPr lang="en-US" altLang="en-US" sz="1800" dirty="0">
                <a:solidFill>
                  <a:srgbClr val="332B60"/>
                </a:solidFill>
                <a:latin typeface="+mn-lt"/>
              </a:rPr>
              <a:t>Vivamus </a:t>
            </a:r>
            <a:r>
              <a:rPr lang="en-US" altLang="en-US" sz="1800" dirty="0" err="1">
                <a:solidFill>
                  <a:srgbClr val="332B60"/>
                </a:solidFill>
                <a:latin typeface="+mn-lt"/>
              </a:rPr>
              <a:t>hendrerit</a:t>
            </a:r>
            <a:r>
              <a:rPr lang="en-US" altLang="en-US" sz="1800" dirty="0">
                <a:solidFill>
                  <a:srgbClr val="332B60"/>
                </a:solidFill>
                <a:latin typeface="+mn-lt"/>
              </a:rPr>
              <a:t>. </a:t>
            </a:r>
            <a:r>
              <a:rPr lang="en-US" altLang="en-US" sz="1800" dirty="0" err="1">
                <a:solidFill>
                  <a:srgbClr val="332B60"/>
                </a:solidFill>
                <a:latin typeface="+mn-lt"/>
              </a:rPr>
              <a:t>Proin</a:t>
            </a:r>
            <a:r>
              <a:rPr lang="en-US" altLang="en-US" sz="1800" dirty="0">
                <a:solidFill>
                  <a:srgbClr val="332B60"/>
                </a:solidFill>
                <a:latin typeface="+mn-lt"/>
              </a:rPr>
              <a:t> </a:t>
            </a:r>
            <a:r>
              <a:rPr lang="en-US" altLang="en-US" sz="1800" dirty="0" err="1">
                <a:solidFill>
                  <a:srgbClr val="332B60"/>
                </a:solidFill>
                <a:latin typeface="+mn-lt"/>
              </a:rPr>
              <a:t>dapibus</a:t>
            </a:r>
            <a:r>
              <a:rPr lang="en-US" altLang="en-US" sz="1800" dirty="0">
                <a:solidFill>
                  <a:srgbClr val="332B60"/>
                </a:solidFill>
                <a:latin typeface="+mn-lt"/>
              </a:rPr>
              <a:t>. </a:t>
            </a:r>
            <a:r>
              <a:rPr lang="en-US" altLang="en-US" sz="1800" dirty="0" err="1">
                <a:solidFill>
                  <a:srgbClr val="332B60"/>
                </a:solidFill>
                <a:latin typeface="+mn-lt"/>
              </a:rPr>
              <a:t>Praesent</a:t>
            </a:r>
            <a:r>
              <a:rPr lang="en-US" altLang="en-US" sz="1800" dirty="0">
                <a:solidFill>
                  <a:srgbClr val="332B60"/>
                </a:solidFill>
                <a:latin typeface="+mn-lt"/>
              </a:rPr>
              <a:t> </a:t>
            </a:r>
            <a:r>
              <a:rPr lang="en-US" altLang="en-US" sz="1800" dirty="0" err="1">
                <a:solidFill>
                  <a:srgbClr val="332B60"/>
                </a:solidFill>
                <a:latin typeface="+mn-lt"/>
              </a:rPr>
              <a:t>ultrice</a:t>
            </a:r>
            <a:r>
              <a:rPr lang="en-US" altLang="en-US" sz="1800" dirty="0">
                <a:solidFill>
                  <a:srgbClr val="332B60"/>
                </a:solidFill>
                <a:latin typeface="+mn-lt"/>
              </a:rPr>
              <a:t> </a:t>
            </a:r>
            <a:r>
              <a:rPr lang="en-US" altLang="en-US" sz="1800" dirty="0" err="1">
                <a:solidFill>
                  <a:srgbClr val="332B60"/>
                </a:solidFill>
                <a:latin typeface="+mn-lt"/>
              </a:rPr>
              <a:t>ces</a:t>
            </a:r>
            <a:r>
              <a:rPr lang="en-US" altLang="en-US" sz="1800" dirty="0">
                <a:solidFill>
                  <a:srgbClr val="332B60"/>
                </a:solidFill>
                <a:latin typeface="+mn-lt"/>
              </a:rPr>
              <a:t> </a:t>
            </a:r>
            <a:r>
              <a:rPr lang="en-US" altLang="en-US" sz="1800" dirty="0" err="1">
                <a:solidFill>
                  <a:srgbClr val="332B60"/>
                </a:solidFill>
                <a:latin typeface="+mn-lt"/>
              </a:rPr>
              <a:t>nulla</a:t>
            </a:r>
            <a:r>
              <a:rPr lang="en-US" altLang="en-US" sz="1800" dirty="0">
                <a:solidFill>
                  <a:srgbClr val="332B60"/>
                </a:solidFill>
                <a:latin typeface="+mn-lt"/>
              </a:rPr>
              <a:t> sit </a:t>
            </a:r>
            <a:r>
              <a:rPr lang="en-US" altLang="en-US" sz="1800" dirty="0" err="1">
                <a:solidFill>
                  <a:srgbClr val="332B60"/>
                </a:solidFill>
                <a:latin typeface="+mn-lt"/>
              </a:rPr>
              <a:t>amet</a:t>
            </a:r>
            <a:r>
              <a:rPr lang="en-US" altLang="en-US" sz="1800" dirty="0">
                <a:solidFill>
                  <a:srgbClr val="332B60"/>
                </a:solidFill>
                <a:latin typeface="+mn-lt"/>
              </a:rPr>
              <a:t> lacus.</a:t>
            </a:r>
          </a:p>
          <a:p>
            <a:pPr lvl="1">
              <a:buClr>
                <a:srgbClr val="E4067E"/>
              </a:buClr>
              <a:buFont typeface="Wingdings" panose="05000000000000000000" pitchFamily="2" charset="2"/>
              <a:buChar char="§"/>
            </a:pPr>
            <a:r>
              <a:rPr lang="en-US" altLang="en-US" sz="1800" dirty="0" err="1">
                <a:solidFill>
                  <a:srgbClr val="332B60"/>
                </a:solidFill>
              </a:rPr>
              <a:t>Ut</a:t>
            </a:r>
            <a:r>
              <a:rPr lang="en-US" altLang="en-US" sz="1800" dirty="0">
                <a:solidFill>
                  <a:srgbClr val="332B60"/>
                </a:solidFill>
              </a:rPr>
              <a:t> vitae </a:t>
            </a:r>
            <a:r>
              <a:rPr lang="en-US" altLang="en-US" sz="1800" dirty="0" err="1">
                <a:solidFill>
                  <a:srgbClr val="332B60"/>
                </a:solidFill>
              </a:rPr>
              <a:t>nunc</a:t>
            </a:r>
            <a:r>
              <a:rPr lang="en-US" altLang="en-US" sz="1800" dirty="0">
                <a:solidFill>
                  <a:srgbClr val="332B60"/>
                </a:solidFill>
              </a:rPr>
              <a:t> non </a:t>
            </a:r>
            <a:r>
              <a:rPr lang="en-US" altLang="en-US" sz="1800" dirty="0" err="1">
                <a:solidFill>
                  <a:srgbClr val="332B60"/>
                </a:solidFill>
              </a:rPr>
              <a:t>pede</a:t>
            </a:r>
            <a:r>
              <a:rPr lang="en-US" altLang="en-US" sz="1800" dirty="0">
                <a:solidFill>
                  <a:srgbClr val="332B60"/>
                </a:solidFill>
              </a:rPr>
              <a:t> </a:t>
            </a:r>
            <a:r>
              <a:rPr lang="en-US" altLang="en-US" sz="1800" dirty="0" err="1">
                <a:solidFill>
                  <a:srgbClr val="332B60"/>
                </a:solidFill>
              </a:rPr>
              <a:t>tristique</a:t>
            </a:r>
            <a:r>
              <a:rPr lang="en-US" altLang="en-US" sz="1800" dirty="0">
                <a:solidFill>
                  <a:srgbClr val="332B60"/>
                </a:solidFill>
              </a:rPr>
              <a:t> </a:t>
            </a:r>
            <a:r>
              <a:rPr lang="en-US" altLang="en-US" sz="1800" dirty="0" err="1">
                <a:solidFill>
                  <a:srgbClr val="332B60"/>
                </a:solidFill>
              </a:rPr>
              <a:t>sagittis</a:t>
            </a:r>
            <a:r>
              <a:rPr lang="en-US" altLang="en-US" sz="1800" dirty="0">
                <a:solidFill>
                  <a:srgbClr val="332B60"/>
                </a:solidFill>
              </a:rPr>
              <a:t>. </a:t>
            </a:r>
            <a:r>
              <a:rPr lang="en-US" altLang="en-US" sz="1800" dirty="0" err="1">
                <a:solidFill>
                  <a:srgbClr val="332B60"/>
                </a:solidFill>
              </a:rPr>
              <a:t>Aliquam</a:t>
            </a:r>
            <a:r>
              <a:rPr lang="en-US" altLang="en-US" sz="1800" dirty="0">
                <a:solidFill>
                  <a:srgbClr val="332B60"/>
                </a:solidFill>
              </a:rPr>
              <a:t> </a:t>
            </a:r>
            <a:r>
              <a:rPr lang="en-US" altLang="en-US" sz="1800" dirty="0" err="1">
                <a:solidFill>
                  <a:srgbClr val="332B60"/>
                </a:solidFill>
              </a:rPr>
              <a:t>imperdiet</a:t>
            </a:r>
            <a:r>
              <a:rPr lang="en-US" altLang="en-US" sz="1800" dirty="0">
                <a:solidFill>
                  <a:srgbClr val="332B60"/>
                </a:solidFill>
              </a:rPr>
              <a:t> </a:t>
            </a:r>
            <a:r>
              <a:rPr lang="en-US" altLang="en-US" sz="1800" dirty="0" err="1">
                <a:solidFill>
                  <a:srgbClr val="332B60"/>
                </a:solidFill>
              </a:rPr>
              <a:t>elit</a:t>
            </a:r>
            <a:r>
              <a:rPr lang="en-US" altLang="en-US" sz="1800" dirty="0">
                <a:solidFill>
                  <a:srgbClr val="332B60"/>
                </a:solidFill>
              </a:rPr>
              <a:t> </a:t>
            </a:r>
            <a:r>
              <a:rPr lang="en-US" altLang="en-US" sz="1800" dirty="0" err="1">
                <a:solidFill>
                  <a:srgbClr val="332B60"/>
                </a:solidFill>
              </a:rPr>
              <a:t>vel</a:t>
            </a:r>
            <a:r>
              <a:rPr lang="en-US" altLang="en-US" sz="1800" dirty="0">
                <a:solidFill>
                  <a:srgbClr val="332B60"/>
                </a:solidFill>
              </a:rPr>
              <a:t> </a:t>
            </a:r>
            <a:r>
              <a:rPr lang="en-US" altLang="en-US" sz="1800" dirty="0" err="1">
                <a:solidFill>
                  <a:srgbClr val="332B60"/>
                </a:solidFill>
              </a:rPr>
              <a:t>justo</a:t>
            </a:r>
            <a:r>
              <a:rPr lang="en-US" altLang="en-US" sz="1800" dirty="0">
                <a:solidFill>
                  <a:srgbClr val="332B60"/>
                </a:solidFill>
              </a:rPr>
              <a:t>. </a:t>
            </a:r>
          </a:p>
          <a:p>
            <a:pPr lvl="2">
              <a:buClr>
                <a:srgbClr val="E4067E"/>
              </a:buClr>
              <a:buFont typeface="Wingdings" panose="05000000000000000000" pitchFamily="2" charset="2"/>
              <a:buChar char="§"/>
            </a:pPr>
            <a:r>
              <a:rPr lang="en-US" altLang="en-US" sz="1800" dirty="0" err="1">
                <a:solidFill>
                  <a:srgbClr val="332B60"/>
                </a:solidFill>
              </a:rPr>
              <a:t>Quisque</a:t>
            </a:r>
            <a:r>
              <a:rPr lang="en-US" altLang="en-US" sz="1800" dirty="0">
                <a:solidFill>
                  <a:srgbClr val="332B60"/>
                </a:solidFill>
              </a:rPr>
              <a:t> </a:t>
            </a:r>
            <a:r>
              <a:rPr lang="en-US" altLang="en-US" sz="1800" dirty="0" err="1">
                <a:solidFill>
                  <a:srgbClr val="332B60"/>
                </a:solidFill>
              </a:rPr>
              <a:t>porttitor</a:t>
            </a:r>
            <a:r>
              <a:rPr lang="en-US" altLang="en-US" sz="1800" dirty="0">
                <a:solidFill>
                  <a:srgbClr val="332B60"/>
                </a:solidFill>
              </a:rPr>
              <a:t> </a:t>
            </a:r>
            <a:r>
              <a:rPr lang="en-US" altLang="en-US" sz="1800" dirty="0" err="1">
                <a:solidFill>
                  <a:srgbClr val="332B60"/>
                </a:solidFill>
              </a:rPr>
              <a:t>imperiandiet</a:t>
            </a:r>
            <a:r>
              <a:rPr lang="en-US" altLang="en-US" sz="1800" dirty="0">
                <a:solidFill>
                  <a:srgbClr val="332B60"/>
                </a:solidFill>
              </a:rPr>
              <a:t> qua.</a:t>
            </a:r>
          </a:p>
          <a:p>
            <a:pPr lvl="3">
              <a:buClr>
                <a:srgbClr val="E4067E"/>
              </a:buClr>
              <a:buFont typeface="Wingdings" panose="05000000000000000000" pitchFamily="2" charset="2"/>
              <a:buChar char="§"/>
            </a:pP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p>
          <a:p>
            <a:pPr lvl="4">
              <a:buClr>
                <a:srgbClr val="E4067E"/>
              </a:buClr>
              <a:buFont typeface="Wingdings" panose="05000000000000000000" pitchFamily="2" charset="2"/>
              <a:buChar char="§"/>
            </a:pP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p>
          <a:p>
            <a:pPr lvl="5">
              <a:buClr>
                <a:srgbClr val="E4067E"/>
              </a:buClr>
              <a:buFont typeface="Wingdings" panose="05000000000000000000" pitchFamily="2" charset="2"/>
              <a:buChar char="§"/>
            </a:pP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endParaRPr lang="en-US" altLang="en-US" dirty="0">
              <a:solidFill>
                <a:srgbClr val="332B60"/>
              </a:solidFill>
            </a:endParaRPr>
          </a:p>
          <a:p>
            <a:pPr>
              <a:buClr>
                <a:srgbClr val="E4067E"/>
              </a:buClr>
            </a:pPr>
            <a:r>
              <a:rPr lang="et-EE" altLang="en-US" sz="1800" dirty="0">
                <a:solidFill>
                  <a:srgbClr val="332B60"/>
                </a:solidFill>
                <a:latin typeface="+mn-lt"/>
              </a:rPr>
              <a:t>B</a:t>
            </a:r>
            <a:r>
              <a:rPr lang="en-US" altLang="en-US" sz="1800" dirty="0" err="1">
                <a:solidFill>
                  <a:srgbClr val="332B60"/>
                </a:solidFill>
                <a:latin typeface="+mn-lt"/>
              </a:rPr>
              <a:t>ibendum</a:t>
            </a:r>
            <a:r>
              <a:rPr lang="en-US" altLang="en-US" sz="1800" dirty="0">
                <a:solidFill>
                  <a:srgbClr val="332B60"/>
                </a:solidFill>
                <a:latin typeface="+mn-lt"/>
              </a:rPr>
              <a:t> </a:t>
            </a:r>
            <a:r>
              <a:rPr lang="en-US" altLang="en-US" sz="1800" dirty="0" err="1">
                <a:solidFill>
                  <a:srgbClr val="332B60"/>
                </a:solidFill>
                <a:latin typeface="+mn-lt"/>
              </a:rPr>
              <a:t>hendrerit</a:t>
            </a:r>
            <a:r>
              <a:rPr lang="en-US" altLang="en-US" sz="1800" dirty="0">
                <a:solidFill>
                  <a:srgbClr val="332B60"/>
                </a:solidFill>
                <a:latin typeface="+mn-lt"/>
              </a:rPr>
              <a:t>, </a:t>
            </a:r>
            <a:r>
              <a:rPr lang="en-US" altLang="en-US" sz="1800" dirty="0" err="1">
                <a:solidFill>
                  <a:srgbClr val="332B60"/>
                </a:solidFill>
                <a:latin typeface="+mn-lt"/>
              </a:rPr>
              <a:t>rutrum</a:t>
            </a:r>
            <a:r>
              <a:rPr lang="en-US" altLang="en-US" sz="1800" dirty="0">
                <a:solidFill>
                  <a:srgbClr val="332B60"/>
                </a:solidFill>
                <a:latin typeface="+mn-lt"/>
              </a:rPr>
              <a:t> </a:t>
            </a:r>
            <a:r>
              <a:rPr lang="en-US" altLang="en-US" sz="1800" dirty="0" err="1">
                <a:solidFill>
                  <a:srgbClr val="332B60"/>
                </a:solidFill>
                <a:latin typeface="+mn-lt"/>
              </a:rPr>
              <a:t>ut</a:t>
            </a:r>
            <a:r>
              <a:rPr lang="en-US" altLang="en-US" sz="1800" dirty="0">
                <a:solidFill>
                  <a:srgbClr val="332B60"/>
                </a:solidFill>
                <a:latin typeface="+mn-lt"/>
              </a:rPr>
              <a:t>, </a:t>
            </a:r>
            <a:r>
              <a:rPr lang="en-US" altLang="en-US" sz="1800" dirty="0" err="1">
                <a:solidFill>
                  <a:srgbClr val="332B60"/>
                </a:solidFill>
                <a:latin typeface="+mn-lt"/>
              </a:rPr>
              <a:t>turpis</a:t>
            </a:r>
            <a:r>
              <a:rPr lang="en-US" altLang="en-US" sz="1800" dirty="0">
                <a:solidFill>
                  <a:srgbClr val="332B60"/>
                </a:solidFill>
                <a:latin typeface="+mn-lt"/>
              </a:rPr>
              <a:t>. </a:t>
            </a:r>
            <a:r>
              <a:rPr lang="en-US" altLang="en-US" sz="1800" dirty="0" err="1">
                <a:solidFill>
                  <a:srgbClr val="332B60"/>
                </a:solidFill>
                <a:latin typeface="+mn-lt"/>
              </a:rPr>
              <a:t>Sed</a:t>
            </a:r>
            <a:r>
              <a:rPr lang="en-US" altLang="en-US" sz="1800" dirty="0">
                <a:solidFill>
                  <a:srgbClr val="332B60"/>
                </a:solidFill>
                <a:latin typeface="+mn-lt"/>
              </a:rPr>
              <a:t> </a:t>
            </a:r>
            <a:r>
              <a:rPr lang="en-US" altLang="en-US" sz="1800" dirty="0" err="1">
                <a:solidFill>
                  <a:srgbClr val="332B60"/>
                </a:solidFill>
                <a:latin typeface="+mn-lt"/>
              </a:rPr>
              <a:t>velit</a:t>
            </a:r>
            <a:r>
              <a:rPr lang="en-US" altLang="en-US" sz="1800" dirty="0">
                <a:solidFill>
                  <a:srgbClr val="332B60"/>
                </a:solidFill>
                <a:latin typeface="+mn-lt"/>
              </a:rPr>
              <a:t>. </a:t>
            </a:r>
          </a:p>
          <a:p>
            <a:pPr lvl="1">
              <a:buClr>
                <a:srgbClr val="E4067E"/>
              </a:buClr>
              <a:buFont typeface="Wingdings" panose="05000000000000000000" pitchFamily="2" charset="2"/>
              <a:buChar char="§"/>
            </a:pPr>
            <a:r>
              <a:rPr lang="en-US" altLang="en-US" sz="1800" dirty="0" err="1">
                <a:solidFill>
                  <a:srgbClr val="332B60"/>
                </a:solidFill>
              </a:rPr>
              <a:t>Sed</a:t>
            </a:r>
            <a:r>
              <a:rPr lang="en-US" altLang="en-US" sz="1800" dirty="0">
                <a:solidFill>
                  <a:srgbClr val="332B60"/>
                </a:solidFill>
              </a:rPr>
              <a:t> semper </a:t>
            </a:r>
            <a:r>
              <a:rPr lang="en-US" altLang="en-US" sz="1800" dirty="0" err="1">
                <a:solidFill>
                  <a:srgbClr val="332B60"/>
                </a:solidFill>
              </a:rPr>
              <a:t>augue</a:t>
            </a:r>
            <a:r>
              <a:rPr lang="en-US" altLang="en-US" sz="1800" dirty="0">
                <a:solidFill>
                  <a:srgbClr val="332B60"/>
                </a:solidFill>
              </a:rPr>
              <a:t>.</a:t>
            </a:r>
          </a:p>
          <a:p>
            <a:pPr marL="2514600" marR="0" lvl="5"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endParaRPr lang="et-EE" dirty="0"/>
          </a:p>
          <a:p>
            <a:pPr marL="2057400" marR="0" lvl="4"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endParaRPr lang="et-EE" dirty="0"/>
          </a:p>
          <a:p>
            <a:pPr lvl="2"/>
            <a:endParaRPr lang="et-EE" dirty="0"/>
          </a:p>
          <a:p>
            <a:pPr lvl="0"/>
            <a:endParaRPr lang="et-EE" dirty="0"/>
          </a:p>
        </p:txBody>
      </p:sp>
    </p:spTree>
    <p:extLst>
      <p:ext uri="{BB962C8B-B14F-4D97-AF65-F5344CB8AC3E}">
        <p14:creationId xmlns:p14="http://schemas.microsoft.com/office/powerpoint/2010/main" val="2354289211"/>
      </p:ext>
    </p:extLst>
  </p:cSld>
  <p:clrMapOvr>
    <a:masterClrMapping/>
  </p:clrMapOvr>
  <p:extLst>
    <p:ext uri="{DCECCB84-F9BA-43D5-87BE-67443E8EF086}">
      <p15:sldGuideLst xmlns:p15="http://schemas.microsoft.com/office/powerpoint/2012/main">
        <p15:guide id="2" orient="horz" pos="1026">
          <p15:clr>
            <a:srgbClr val="FBAE40"/>
          </p15:clr>
        </p15:guide>
        <p15:guide id="3" pos="1368">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kst ja graafik">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479425" y="549275"/>
            <a:ext cx="10494517" cy="80277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vl2pPr>
              <a:defRPr sz="2500"/>
            </a:lvl2pPr>
          </a:lstStyle>
          <a:p>
            <a:pPr lvl="0"/>
            <a:r>
              <a:rPr lang="et-EE" dirty="0"/>
              <a:t>Redigeeri juhtslaidi</a:t>
            </a:r>
          </a:p>
          <a:p>
            <a:pPr lvl="0"/>
            <a:r>
              <a:rPr lang="et-EE" dirty="0"/>
              <a:t>Vajadusel kahel real</a:t>
            </a:r>
            <a:endParaRPr lang="en-US" dirty="0"/>
          </a:p>
        </p:txBody>
      </p:sp>
      <p:sp>
        <p:nvSpPr>
          <p:cNvPr id="14" name="Chart Placeholder 13"/>
          <p:cNvSpPr>
            <a:spLocks noGrp="1"/>
          </p:cNvSpPr>
          <p:nvPr>
            <p:ph type="chart" sz="quarter" idx="15"/>
          </p:nvPr>
        </p:nvSpPr>
        <p:spPr>
          <a:xfrm>
            <a:off x="2183498" y="3244275"/>
            <a:ext cx="8790444" cy="2530883"/>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a:t>Diagrammi lisamiseks klõpsake ikooni</a:t>
            </a:r>
            <a:endParaRPr lang="en-US" noProof="0" dirty="0"/>
          </a:p>
        </p:txBody>
      </p:sp>
      <p:sp>
        <p:nvSpPr>
          <p:cNvPr id="16" name="Text Placeholder 15"/>
          <p:cNvSpPr>
            <a:spLocks noGrp="1"/>
          </p:cNvSpPr>
          <p:nvPr>
            <p:ph type="body" sz="quarter" idx="16"/>
          </p:nvPr>
        </p:nvSpPr>
        <p:spPr>
          <a:xfrm>
            <a:off x="2171700" y="2144993"/>
            <a:ext cx="8790444" cy="901807"/>
          </a:xfrm>
          <a:prstGeom prst="rect">
            <a:avLst/>
          </a:prstGeom>
        </p:spPr>
        <p:txBody>
          <a:bodyPr lIns="0" tIns="0" rIns="0" bIns="0"/>
          <a:lstStyle>
            <a:lvl1pPr marL="228600" indent="-228600">
              <a:buClr>
                <a:srgbClr val="E4067E"/>
              </a:buClr>
              <a:buFont typeface="Wingdings" panose="05000000000000000000" pitchFamily="2" charset="2"/>
              <a:buChar char="§"/>
              <a:defRPr sz="1800" baseline="0">
                <a:solidFill>
                  <a:srgbClr val="332B60"/>
                </a:solidFill>
                <a:latin typeface="Verdana" charset="0"/>
              </a:defRPr>
            </a:lvl1pPr>
            <a:lvl2pPr marL="742950" indent="-285750">
              <a:buClr>
                <a:srgbClr val="E4067E"/>
              </a:buClr>
              <a:buFont typeface="Wingdings" panose="05000000000000000000" pitchFamily="2" charset="2"/>
              <a:buChar char="§"/>
              <a:defRPr sz="1800">
                <a:solidFill>
                  <a:srgbClr val="332B60"/>
                </a:solidFill>
              </a:defRPr>
            </a:lvl2pPr>
            <a:lvl3pPr marL="1143000" indent="-228600">
              <a:buClr>
                <a:srgbClr val="E4067E"/>
              </a:buClr>
              <a:buFont typeface="Wingdings" panose="05000000000000000000" pitchFamily="2" charset="2"/>
              <a:buChar char="§"/>
              <a:defRPr sz="1800">
                <a:solidFill>
                  <a:srgbClr val="332B60"/>
                </a:solidFill>
              </a:defRPr>
            </a:lvl3pPr>
            <a:lvl4pPr marL="1371600" indent="0">
              <a:buFont typeface="Verdana" panose="020B0604030504040204" pitchFamily="34" charset="0"/>
              <a:buNone/>
              <a:defRPr/>
            </a:lvl4pPr>
          </a:lstStyle>
          <a:p>
            <a:pPr lvl="0"/>
            <a:r>
              <a:rPr lang="et-EE" dirty="0"/>
              <a:t>Redigeeri juhtslaidi tekstilaade</a:t>
            </a:r>
          </a:p>
          <a:p>
            <a:pPr lvl="1"/>
            <a:r>
              <a:rPr lang="et-EE" dirty="0"/>
              <a:t>Redigeeri teksti</a:t>
            </a:r>
          </a:p>
          <a:p>
            <a:pPr lvl="2"/>
            <a:r>
              <a:rPr lang="et-EE" dirty="0"/>
              <a:t>Redigeeri teksti</a:t>
            </a:r>
          </a:p>
          <a:p>
            <a:pPr lvl="2"/>
            <a:endParaRPr lang="et-EE" dirty="0"/>
          </a:p>
        </p:txBody>
      </p:sp>
      <p:sp>
        <p:nvSpPr>
          <p:cNvPr id="7" name="Text Placeholder 11"/>
          <p:cNvSpPr>
            <a:spLocks noGrp="1"/>
          </p:cNvSpPr>
          <p:nvPr>
            <p:ph type="body" sz="quarter" idx="18"/>
          </p:nvPr>
        </p:nvSpPr>
        <p:spPr>
          <a:xfrm>
            <a:off x="2171700" y="1628776"/>
            <a:ext cx="8790444" cy="413669"/>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sz="1800" baseline="0">
                <a:solidFill>
                  <a:srgbClr val="332B60"/>
                </a:solidFill>
                <a:latin typeface="Verdana" charset="0"/>
              </a:defRPr>
            </a:lvl1pPr>
          </a:lstStyle>
          <a:p>
            <a:pPr lvl="0"/>
            <a:r>
              <a:rPr lang="et-EE" dirty="0"/>
              <a:t>Redigeeri juhtslaidi tekstilaade</a:t>
            </a:r>
          </a:p>
        </p:txBody>
      </p:sp>
    </p:spTree>
    <p:extLst>
      <p:ext uri="{BB962C8B-B14F-4D97-AF65-F5344CB8AC3E}">
        <p14:creationId xmlns:p14="http://schemas.microsoft.com/office/powerpoint/2010/main" val="2242535183"/>
      </p:ext>
    </p:extLst>
  </p:cSld>
  <p:clrMapOvr>
    <a:masterClrMapping/>
  </p:clrMapOvr>
  <p:extLst>
    <p:ext uri="{DCECCB84-F9BA-43D5-87BE-67443E8EF086}">
      <p15:sldGuideLst xmlns:p15="http://schemas.microsoft.com/office/powerpoint/2012/main">
        <p15:guide id="2" orient="horz" pos="1026">
          <p15:clr>
            <a:srgbClr val="FBAE40"/>
          </p15:clr>
        </p15:guide>
        <p15:guide id="3" orient="horz" pos="3997">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lt">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479424" y="549275"/>
            <a:ext cx="10656887" cy="810887"/>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t-EE" dirty="0"/>
              <a:t>Redigeeri juhtslaidi</a:t>
            </a:r>
          </a:p>
          <a:p>
            <a:pPr lvl="0"/>
            <a:r>
              <a:rPr lang="et-EE" dirty="0"/>
              <a:t>Vajadusel kahel real</a:t>
            </a:r>
            <a:endParaRPr lang="en-US" dirty="0"/>
          </a:p>
        </p:txBody>
      </p:sp>
      <p:sp>
        <p:nvSpPr>
          <p:cNvPr id="12" name="Text Placeholder 11"/>
          <p:cNvSpPr>
            <a:spLocks noGrp="1"/>
          </p:cNvSpPr>
          <p:nvPr>
            <p:ph type="body" sz="quarter" idx="14"/>
          </p:nvPr>
        </p:nvSpPr>
        <p:spPr>
          <a:xfrm>
            <a:off x="2171700" y="1628776"/>
            <a:ext cx="8964612" cy="388032"/>
          </a:xfrm>
          <a:prstGeom prst="rect">
            <a:avLst/>
          </a:prstGeom>
        </p:spPr>
        <p:txBody>
          <a:bodyPr lIns="0" tIns="0" rIns="0" bIns="0"/>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baseline="0">
                <a:solidFill>
                  <a:srgbClr val="332B60"/>
                </a:solidFill>
                <a:latin typeface="Verdana" charset="0"/>
              </a:defRPr>
            </a:lvl1pPr>
          </a:lstStyle>
          <a:p>
            <a:pPr lvl="0"/>
            <a:r>
              <a:rPr lang="et-EE" dirty="0"/>
              <a:t>Redigeeri juhtslaidi tekstilaade</a:t>
            </a:r>
          </a:p>
        </p:txBody>
      </p:sp>
      <p:sp>
        <p:nvSpPr>
          <p:cNvPr id="3" name="Picture Placeholder 2"/>
          <p:cNvSpPr>
            <a:spLocks noGrp="1"/>
          </p:cNvSpPr>
          <p:nvPr>
            <p:ph type="pic" sz="quarter" idx="16"/>
          </p:nvPr>
        </p:nvSpPr>
        <p:spPr>
          <a:xfrm>
            <a:off x="2171700" y="2196270"/>
            <a:ext cx="8964613" cy="3572706"/>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latin typeface="+mn-lt"/>
              </a:defRPr>
            </a:lvl1pPr>
          </a:lstStyle>
          <a:p>
            <a:pPr lvl="0"/>
            <a:r>
              <a:rPr lang="et-EE" noProof="0" dirty="0"/>
              <a:t>Pildi lisamiseks klõpsake ikooni</a:t>
            </a:r>
            <a:endParaRPr lang="en-US" noProof="0" dirty="0"/>
          </a:p>
        </p:txBody>
      </p:sp>
      <p:sp>
        <p:nvSpPr>
          <p:cNvPr id="5" name="Text Placeholder 1"/>
          <p:cNvSpPr txBox="1">
            <a:spLocks/>
          </p:cNvSpPr>
          <p:nvPr userDrawn="1"/>
        </p:nvSpPr>
        <p:spPr>
          <a:xfrm>
            <a:off x="1836653" y="5972632"/>
            <a:ext cx="2761100"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dirty="0"/>
              <a:t>TALLINNA TEHNIKAÜLIKOOL</a:t>
            </a:r>
            <a:endParaRPr lang="en-US" altLang="en-US" sz="1200" b="0" dirty="0"/>
          </a:p>
        </p:txBody>
      </p:sp>
      <p:cxnSp>
        <p:nvCxnSpPr>
          <p:cNvPr id="6" name="Straight Connector 5"/>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5822033"/>
      </p:ext>
    </p:extLst>
  </p:cSld>
  <p:clrMapOvr>
    <a:masterClrMapping/>
  </p:clrMapOvr>
  <p:extLst>
    <p:ext uri="{DCECCB84-F9BA-43D5-87BE-67443E8EF086}">
      <p15:sldGuideLst xmlns:p15="http://schemas.microsoft.com/office/powerpoint/2012/main">
        <p15:guide id="2" orient="horz" pos="3997">
          <p15:clr>
            <a:srgbClr val="FBAE40"/>
          </p15:clr>
        </p15:guide>
        <p15:guide id="3" orient="horz" pos="1026">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kst ja graafik 2">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479427" y="549275"/>
            <a:ext cx="6109380" cy="75522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t-EE" dirty="0"/>
              <a:t>Redigeeri juhtslaidi</a:t>
            </a:r>
          </a:p>
          <a:p>
            <a:pPr lvl="0"/>
            <a:r>
              <a:rPr lang="et-EE" dirty="0"/>
              <a:t>Vajadusel kahel real</a:t>
            </a:r>
            <a:endParaRPr lang="en-US" dirty="0"/>
          </a:p>
        </p:txBody>
      </p:sp>
      <p:sp>
        <p:nvSpPr>
          <p:cNvPr id="12" name="Chart Placeholder 13"/>
          <p:cNvSpPr>
            <a:spLocks noGrp="1"/>
          </p:cNvSpPr>
          <p:nvPr>
            <p:ph type="chart" sz="quarter" idx="15"/>
          </p:nvPr>
        </p:nvSpPr>
        <p:spPr>
          <a:xfrm>
            <a:off x="6888163" y="549276"/>
            <a:ext cx="4248151" cy="5219700"/>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latin typeface="+mn-lt"/>
              </a:defRPr>
            </a:lvl1pPr>
          </a:lstStyle>
          <a:p>
            <a:pPr lvl="0"/>
            <a:r>
              <a:rPr lang="et-EE" noProof="0" dirty="0"/>
              <a:t>Diagrammi lisamiseks klõpsake ikooni</a:t>
            </a:r>
            <a:endParaRPr lang="en-US" noProof="0" dirty="0"/>
          </a:p>
        </p:txBody>
      </p:sp>
      <p:sp>
        <p:nvSpPr>
          <p:cNvPr id="17" name="Text Placeholder 11"/>
          <p:cNvSpPr>
            <a:spLocks noGrp="1"/>
          </p:cNvSpPr>
          <p:nvPr>
            <p:ph type="body" sz="quarter" idx="16" hasCustomPrompt="1"/>
          </p:nvPr>
        </p:nvSpPr>
        <p:spPr>
          <a:xfrm>
            <a:off x="2171700" y="1628776"/>
            <a:ext cx="4351731" cy="4140199"/>
          </a:xfrm>
          <a:prstGeom prst="rect">
            <a:avLst/>
          </a:prstGeom>
        </p:spPr>
        <p:txBody>
          <a:bodyPr lIns="0" tIns="0" rIns="0" bIns="0"/>
          <a:lstStyle>
            <a:lvl1pPr marL="28575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sz="1800" baseline="0">
                <a:solidFill>
                  <a:srgbClr val="332B60"/>
                </a:solidFill>
                <a:latin typeface="Verdana" charset="0"/>
              </a:defRPr>
            </a:lvl1pPr>
            <a:lvl2pPr marL="685800" indent="-228600">
              <a:buClr>
                <a:srgbClr val="E4067E"/>
              </a:buClr>
              <a:buFont typeface="Wingdings" panose="05000000000000000000" pitchFamily="2" charset="2"/>
              <a:buChar char="§"/>
              <a:defRPr sz="1800">
                <a:solidFill>
                  <a:srgbClr val="332B60"/>
                </a:solidFill>
              </a:defRPr>
            </a:lvl2pPr>
            <a:lvl3pPr marL="1143000" indent="-228600">
              <a:buClr>
                <a:srgbClr val="E4067E"/>
              </a:buClr>
              <a:buFont typeface="Wingdings" panose="05000000000000000000" pitchFamily="2" charset="2"/>
              <a:buChar char="§"/>
              <a:defRPr sz="1800">
                <a:solidFill>
                  <a:srgbClr val="332B60"/>
                </a:solidFill>
              </a:defRPr>
            </a:lvl3pPr>
            <a:lvl4pPr marL="16002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4pPr>
            <a:lvl5pPr marL="20574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6pPr>
            <a:lvl7pPr marL="29718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7pPr>
          </a:lstStyle>
          <a:p>
            <a:pPr lvl="0"/>
            <a:r>
              <a:rPr lang="et-EE" dirty="0"/>
              <a:t>Redigeeri juhtslaidi tekstilaade</a:t>
            </a:r>
          </a:p>
          <a:p>
            <a:pPr lvl="1"/>
            <a:r>
              <a:rPr lang="et-EE" dirty="0"/>
              <a:t>Redigeeri teksti</a:t>
            </a:r>
          </a:p>
          <a:p>
            <a:pPr lvl="2"/>
            <a:r>
              <a:rPr lang="et-EE" dirty="0"/>
              <a:t>Redigeeri teksti</a:t>
            </a:r>
          </a:p>
          <a:p>
            <a:pPr marL="1600200" marR="0" lvl="3"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dirty="0"/>
              <a:t>Redigeeri teksti</a:t>
            </a:r>
          </a:p>
          <a:p>
            <a:pPr marL="2057400" marR="0" lvl="4"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dirty="0"/>
              <a:t>Redigeeri teksti</a:t>
            </a:r>
          </a:p>
          <a:p>
            <a:pPr marL="2514600" marR="0" lvl="5"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dirty="0"/>
              <a:t>Redigeeri teksti</a:t>
            </a:r>
          </a:p>
          <a:p>
            <a:pPr marL="2971800" marR="0" lvl="6"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dirty="0"/>
              <a:t>Redigeeri teksti </a:t>
            </a:r>
          </a:p>
        </p:txBody>
      </p:sp>
    </p:spTree>
    <p:extLst>
      <p:ext uri="{BB962C8B-B14F-4D97-AF65-F5344CB8AC3E}">
        <p14:creationId xmlns:p14="http://schemas.microsoft.com/office/powerpoint/2010/main" val="603157968"/>
      </p:ext>
    </p:extLst>
  </p:cSld>
  <p:clrMapOvr>
    <a:masterClrMapping/>
  </p:clrMapOvr>
  <p:extLst>
    <p:ext uri="{DCECCB84-F9BA-43D5-87BE-67443E8EF086}">
      <p15:sldGuideLst xmlns:p15="http://schemas.microsoft.com/office/powerpoint/2012/main">
        <p15:guide id="1" pos="4339">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kst ja pilt">
    <p:spTree>
      <p:nvGrpSpPr>
        <p:cNvPr id="1" name=""/>
        <p:cNvGrpSpPr/>
        <p:nvPr/>
      </p:nvGrpSpPr>
      <p:grpSpPr>
        <a:xfrm>
          <a:off x="0" y="0"/>
          <a:ext cx="0" cy="0"/>
          <a:chOff x="0" y="0"/>
          <a:chExt cx="0" cy="0"/>
        </a:xfrm>
      </p:grpSpPr>
      <p:sp>
        <p:nvSpPr>
          <p:cNvPr id="12" name="Text Placeholder 9"/>
          <p:cNvSpPr>
            <a:spLocks noGrp="1"/>
          </p:cNvSpPr>
          <p:nvPr>
            <p:ph type="body" sz="quarter" idx="13" hasCustomPrompt="1"/>
          </p:nvPr>
        </p:nvSpPr>
        <p:spPr>
          <a:xfrm>
            <a:off x="479425" y="549275"/>
            <a:ext cx="6044006" cy="75522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vl2pPr>
              <a:defRPr sz="2200" b="1" i="0"/>
            </a:lvl2pPr>
          </a:lstStyle>
          <a:p>
            <a:pPr lvl="0"/>
            <a:r>
              <a:rPr lang="et-EE" dirty="0"/>
              <a:t>Redigeeri juhtslaidi</a:t>
            </a:r>
          </a:p>
          <a:p>
            <a:pPr lvl="0"/>
            <a:r>
              <a:rPr lang="et-EE" dirty="0"/>
              <a:t>Vajadusel kahel real</a:t>
            </a:r>
            <a:endParaRPr lang="en-US" dirty="0"/>
          </a:p>
        </p:txBody>
      </p:sp>
      <p:sp>
        <p:nvSpPr>
          <p:cNvPr id="20" name="Picture Placeholder 19"/>
          <p:cNvSpPr>
            <a:spLocks noGrp="1"/>
          </p:cNvSpPr>
          <p:nvPr>
            <p:ph type="pic" sz="quarter" idx="17"/>
          </p:nvPr>
        </p:nvSpPr>
        <p:spPr>
          <a:xfrm>
            <a:off x="6888163" y="549276"/>
            <a:ext cx="4248151" cy="5219700"/>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a:t>Pildi lisamiseks klõpsake ikooni</a:t>
            </a:r>
            <a:endParaRPr lang="en-US" noProof="0" dirty="0"/>
          </a:p>
        </p:txBody>
      </p:sp>
      <p:sp>
        <p:nvSpPr>
          <p:cNvPr id="8" name="Text Placeholder 11"/>
          <p:cNvSpPr>
            <a:spLocks noGrp="1"/>
          </p:cNvSpPr>
          <p:nvPr>
            <p:ph type="body" sz="quarter" idx="16" hasCustomPrompt="1"/>
          </p:nvPr>
        </p:nvSpPr>
        <p:spPr>
          <a:xfrm>
            <a:off x="2171700" y="1628776"/>
            <a:ext cx="4351731" cy="4140199"/>
          </a:xfrm>
          <a:prstGeom prst="rect">
            <a:avLst/>
          </a:prstGeom>
        </p:spPr>
        <p:txBody>
          <a:bodyPr lIns="0" tIns="0" rIns="0" bIns="0"/>
          <a:lstStyle>
            <a:lvl1pPr marL="28575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sz="1800" baseline="0">
                <a:solidFill>
                  <a:srgbClr val="332B60"/>
                </a:solidFill>
                <a:latin typeface="Verdana" charset="0"/>
              </a:defRPr>
            </a:lvl1pPr>
            <a:lvl2pPr marL="685800" indent="-228600">
              <a:buClr>
                <a:srgbClr val="E4067E"/>
              </a:buClr>
              <a:buFont typeface="Wingdings" panose="05000000000000000000" pitchFamily="2" charset="2"/>
              <a:buChar char="§"/>
              <a:defRPr sz="1800">
                <a:solidFill>
                  <a:srgbClr val="332B60"/>
                </a:solidFill>
              </a:defRPr>
            </a:lvl2pPr>
            <a:lvl3pPr marL="1143000" indent="-228600">
              <a:buClr>
                <a:srgbClr val="E4067E"/>
              </a:buClr>
              <a:buFont typeface="Wingdings" panose="05000000000000000000" pitchFamily="2" charset="2"/>
              <a:buChar char="§"/>
              <a:defRPr sz="1800">
                <a:solidFill>
                  <a:srgbClr val="332B60"/>
                </a:solidFill>
              </a:defRPr>
            </a:lvl3pPr>
            <a:lvl4pPr marL="16002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4pPr>
            <a:lvl5pPr marL="20574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6pPr>
            <a:lvl7pPr marL="29718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7pPr>
          </a:lstStyle>
          <a:p>
            <a:pPr lvl="0"/>
            <a:r>
              <a:rPr lang="et-EE" dirty="0"/>
              <a:t>Redigeeri juhtslaidi tekstilaade</a:t>
            </a:r>
          </a:p>
          <a:p>
            <a:pPr lvl="1"/>
            <a:r>
              <a:rPr lang="et-EE" dirty="0"/>
              <a:t>Redigeeri teksti</a:t>
            </a:r>
          </a:p>
          <a:p>
            <a:pPr lvl="2"/>
            <a:r>
              <a:rPr lang="et-EE" dirty="0"/>
              <a:t>Redigeeri teksti</a:t>
            </a:r>
          </a:p>
          <a:p>
            <a:pPr marL="1600200" marR="0" lvl="3"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dirty="0"/>
              <a:t>Redigeeri teksti</a:t>
            </a:r>
          </a:p>
          <a:p>
            <a:pPr marL="2057400" marR="0" lvl="4"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dirty="0"/>
              <a:t>Redigeeri teksti</a:t>
            </a:r>
          </a:p>
          <a:p>
            <a:pPr marL="2514600" marR="0" lvl="5"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dirty="0"/>
              <a:t>Redigeeri teksti</a:t>
            </a:r>
          </a:p>
          <a:p>
            <a:pPr marL="2971800" marR="0" lvl="6"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dirty="0"/>
              <a:t>Redigeeri teksti </a:t>
            </a:r>
          </a:p>
        </p:txBody>
      </p:sp>
    </p:spTree>
    <p:extLst>
      <p:ext uri="{BB962C8B-B14F-4D97-AF65-F5344CB8AC3E}">
        <p14:creationId xmlns:p14="http://schemas.microsoft.com/office/powerpoint/2010/main" val="1610067029"/>
      </p:ext>
    </p:extLst>
  </p:cSld>
  <p:clrMapOvr>
    <a:masterClrMapping/>
  </p:clrMapOvr>
  <p:extLst>
    <p:ext uri="{DCECCB84-F9BA-43D5-87BE-67443E8EF086}">
      <p15:sldGuideLst xmlns:p15="http://schemas.microsoft.com/office/powerpoint/2012/main">
        <p15:guide id="1" pos="4339">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 graafikut">
    <p:spTree>
      <p:nvGrpSpPr>
        <p:cNvPr id="1" name=""/>
        <p:cNvGrpSpPr/>
        <p:nvPr/>
      </p:nvGrpSpPr>
      <p:grpSpPr>
        <a:xfrm>
          <a:off x="0" y="0"/>
          <a:ext cx="0" cy="0"/>
          <a:chOff x="0" y="0"/>
          <a:chExt cx="0" cy="0"/>
        </a:xfrm>
      </p:grpSpPr>
      <p:sp>
        <p:nvSpPr>
          <p:cNvPr id="14" name="Text Placeholder 11"/>
          <p:cNvSpPr>
            <a:spLocks noGrp="1"/>
          </p:cNvSpPr>
          <p:nvPr>
            <p:ph type="body" sz="quarter" idx="17" hasCustomPrompt="1"/>
          </p:nvPr>
        </p:nvSpPr>
        <p:spPr>
          <a:xfrm>
            <a:off x="2171700" y="5204389"/>
            <a:ext cx="4351731" cy="570769"/>
          </a:xfrm>
          <a:prstGeom prst="rect">
            <a:avLst/>
          </a:prstGeom>
        </p:spPr>
        <p:txBody>
          <a:bodyPr lIns="0" tIns="0" rIns="0" bIns="0"/>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baseline="0">
                <a:solidFill>
                  <a:srgbClr val="332B60"/>
                </a:solidFill>
                <a:latin typeface="Verdana" charset="0"/>
              </a:defRPr>
            </a:lvl1pPr>
          </a:lstStyle>
          <a:p>
            <a:pPr lvl="0"/>
            <a:r>
              <a:rPr lang="et-EE" dirty="0"/>
              <a:t>Redigeeri juhtslaidi tekstilaade</a:t>
            </a:r>
          </a:p>
        </p:txBody>
      </p:sp>
      <p:sp>
        <p:nvSpPr>
          <p:cNvPr id="8" name="Text Placeholder 9"/>
          <p:cNvSpPr>
            <a:spLocks noGrp="1"/>
          </p:cNvSpPr>
          <p:nvPr>
            <p:ph type="body" sz="quarter" idx="13" hasCustomPrompt="1"/>
          </p:nvPr>
        </p:nvSpPr>
        <p:spPr>
          <a:xfrm>
            <a:off x="479425" y="558471"/>
            <a:ext cx="10656888" cy="75522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t-EE" dirty="0"/>
              <a:t>Redigeeri juhtslaidi</a:t>
            </a:r>
          </a:p>
          <a:p>
            <a:pPr lvl="0"/>
            <a:r>
              <a:rPr lang="et-EE" dirty="0"/>
              <a:t>Vajadusel kahel real</a:t>
            </a:r>
            <a:endParaRPr lang="en-US" dirty="0"/>
          </a:p>
        </p:txBody>
      </p:sp>
      <p:sp>
        <p:nvSpPr>
          <p:cNvPr id="20" name="Text Placeholder 11"/>
          <p:cNvSpPr>
            <a:spLocks noGrp="1"/>
          </p:cNvSpPr>
          <p:nvPr>
            <p:ph type="body" sz="quarter" idx="21"/>
          </p:nvPr>
        </p:nvSpPr>
        <p:spPr>
          <a:xfrm>
            <a:off x="6888164" y="5204389"/>
            <a:ext cx="4248542" cy="570769"/>
          </a:xfrm>
          <a:prstGeom prst="rect">
            <a:avLst/>
          </a:prstGeom>
        </p:spPr>
        <p:txBody>
          <a:bodyPr lIns="0" tIns="0" rIns="0" bIns="0"/>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baseline="0">
                <a:solidFill>
                  <a:srgbClr val="332B60"/>
                </a:solidFill>
                <a:latin typeface="Verdana" charset="0"/>
              </a:defRPr>
            </a:lvl1pPr>
          </a:lstStyle>
          <a:p>
            <a:pPr lvl="0"/>
            <a:r>
              <a:rPr lang="et-EE" dirty="0"/>
              <a:t>Redigeeri juhtslaidi tekstilaade</a:t>
            </a:r>
          </a:p>
        </p:txBody>
      </p:sp>
      <p:sp>
        <p:nvSpPr>
          <p:cNvPr id="3" name="Chart Placeholder 2"/>
          <p:cNvSpPr>
            <a:spLocks noGrp="1"/>
          </p:cNvSpPr>
          <p:nvPr>
            <p:ph type="chart" sz="quarter" idx="22"/>
          </p:nvPr>
        </p:nvSpPr>
        <p:spPr>
          <a:xfrm>
            <a:off x="2171701" y="1628776"/>
            <a:ext cx="4351338" cy="3336330"/>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a:t>Diagrammi lisamiseks klõpsake ikooni</a:t>
            </a:r>
            <a:endParaRPr lang="en-US" noProof="0" dirty="0"/>
          </a:p>
        </p:txBody>
      </p:sp>
      <p:sp>
        <p:nvSpPr>
          <p:cNvPr id="5" name="Chart Placeholder 4"/>
          <p:cNvSpPr>
            <a:spLocks noGrp="1"/>
          </p:cNvSpPr>
          <p:nvPr>
            <p:ph type="chart" sz="quarter" idx="23" hasCustomPrompt="1"/>
          </p:nvPr>
        </p:nvSpPr>
        <p:spPr>
          <a:xfrm>
            <a:off x="6888163" y="1628775"/>
            <a:ext cx="4248150" cy="3336331"/>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a:t>Diagrammi lisamiseks klõpsake ikooni</a:t>
            </a:r>
            <a:endParaRPr lang="en-US" noProof="0" dirty="0"/>
          </a:p>
        </p:txBody>
      </p:sp>
    </p:spTree>
    <p:extLst>
      <p:ext uri="{BB962C8B-B14F-4D97-AF65-F5344CB8AC3E}">
        <p14:creationId xmlns:p14="http://schemas.microsoft.com/office/powerpoint/2010/main" val="2449742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graafikut">
    <p:spTree>
      <p:nvGrpSpPr>
        <p:cNvPr id="1" name=""/>
        <p:cNvGrpSpPr/>
        <p:nvPr/>
      </p:nvGrpSpPr>
      <p:grpSpPr>
        <a:xfrm>
          <a:off x="0" y="0"/>
          <a:ext cx="0" cy="0"/>
          <a:chOff x="0" y="0"/>
          <a:chExt cx="0" cy="0"/>
        </a:xfrm>
      </p:grpSpPr>
      <p:sp>
        <p:nvSpPr>
          <p:cNvPr id="14" name="Text Placeholder 11"/>
          <p:cNvSpPr>
            <a:spLocks noGrp="1"/>
          </p:cNvSpPr>
          <p:nvPr>
            <p:ph type="body" sz="quarter" idx="17" hasCustomPrompt="1"/>
          </p:nvPr>
        </p:nvSpPr>
        <p:spPr>
          <a:xfrm>
            <a:off x="2171700" y="5067653"/>
            <a:ext cx="4351731" cy="570769"/>
          </a:xfrm>
          <a:prstGeom prst="rect">
            <a:avLst/>
          </a:prstGeom>
        </p:spPr>
        <p:txBody>
          <a:bodyPr lIns="0" tIns="0" rIns="0" bIns="0"/>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baseline="0">
                <a:solidFill>
                  <a:srgbClr val="332B60"/>
                </a:solidFill>
                <a:latin typeface="Verdana" charset="0"/>
              </a:defRPr>
            </a:lvl1pPr>
          </a:lstStyle>
          <a:p>
            <a:pPr lvl="0"/>
            <a:r>
              <a:rPr lang="et-EE" dirty="0"/>
              <a:t>Redigeeri juhtslaidi tekstilaade</a:t>
            </a:r>
          </a:p>
        </p:txBody>
      </p:sp>
      <p:sp>
        <p:nvSpPr>
          <p:cNvPr id="8" name="Text Placeholder 9"/>
          <p:cNvSpPr>
            <a:spLocks noGrp="1"/>
          </p:cNvSpPr>
          <p:nvPr>
            <p:ph type="body" sz="quarter" idx="13" hasCustomPrompt="1"/>
          </p:nvPr>
        </p:nvSpPr>
        <p:spPr>
          <a:xfrm>
            <a:off x="479425" y="558471"/>
            <a:ext cx="10656888" cy="75522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t-EE" dirty="0"/>
              <a:t>Redigeeri juhtslaidi</a:t>
            </a:r>
          </a:p>
          <a:p>
            <a:pPr lvl="0"/>
            <a:r>
              <a:rPr lang="et-EE" dirty="0"/>
              <a:t>Vajadusel kahel real</a:t>
            </a:r>
            <a:endParaRPr lang="en-US" dirty="0"/>
          </a:p>
        </p:txBody>
      </p:sp>
      <p:sp>
        <p:nvSpPr>
          <p:cNvPr id="20" name="Text Placeholder 11"/>
          <p:cNvSpPr>
            <a:spLocks noGrp="1"/>
          </p:cNvSpPr>
          <p:nvPr>
            <p:ph type="body" sz="quarter" idx="21"/>
          </p:nvPr>
        </p:nvSpPr>
        <p:spPr>
          <a:xfrm>
            <a:off x="6888164" y="5067653"/>
            <a:ext cx="4248542" cy="570769"/>
          </a:xfrm>
          <a:prstGeom prst="rect">
            <a:avLst/>
          </a:prstGeom>
        </p:spPr>
        <p:txBody>
          <a:bodyPr lIns="0" tIns="0" rIns="0" bIns="0"/>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baseline="0">
                <a:solidFill>
                  <a:srgbClr val="332B60"/>
                </a:solidFill>
                <a:latin typeface="Verdana" charset="0"/>
              </a:defRPr>
            </a:lvl1pPr>
          </a:lstStyle>
          <a:p>
            <a:pPr lvl="0"/>
            <a:r>
              <a:rPr lang="et-EE" dirty="0"/>
              <a:t>Redigeeri juhtslaidi tekstilaade</a:t>
            </a:r>
          </a:p>
        </p:txBody>
      </p:sp>
      <p:sp>
        <p:nvSpPr>
          <p:cNvPr id="3" name="Chart Placeholder 2"/>
          <p:cNvSpPr>
            <a:spLocks noGrp="1"/>
          </p:cNvSpPr>
          <p:nvPr>
            <p:ph type="chart" sz="quarter" idx="22"/>
          </p:nvPr>
        </p:nvSpPr>
        <p:spPr>
          <a:xfrm>
            <a:off x="2171701" y="1628776"/>
            <a:ext cx="4351338" cy="3336330"/>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a:t>Diagrammi lisamiseks klõpsake ikooni</a:t>
            </a:r>
            <a:endParaRPr lang="en-US" noProof="0" dirty="0"/>
          </a:p>
        </p:txBody>
      </p:sp>
      <p:sp>
        <p:nvSpPr>
          <p:cNvPr id="5" name="Chart Placeholder 4"/>
          <p:cNvSpPr>
            <a:spLocks noGrp="1"/>
          </p:cNvSpPr>
          <p:nvPr>
            <p:ph type="chart" sz="quarter" idx="23" hasCustomPrompt="1"/>
          </p:nvPr>
        </p:nvSpPr>
        <p:spPr>
          <a:xfrm>
            <a:off x="6888163" y="1628775"/>
            <a:ext cx="4248150" cy="3336331"/>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a:t>Diagrammi lisamiseks klõpsake ikooni</a:t>
            </a:r>
            <a:endParaRPr lang="en-US" noProof="0" dirty="0"/>
          </a:p>
        </p:txBody>
      </p:sp>
    </p:spTree>
    <p:extLst>
      <p:ext uri="{BB962C8B-B14F-4D97-AF65-F5344CB8AC3E}">
        <p14:creationId xmlns:p14="http://schemas.microsoft.com/office/powerpoint/2010/main" val="1237651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kolm pilti">
    <p:spTree>
      <p:nvGrpSpPr>
        <p:cNvPr id="1" name=""/>
        <p:cNvGrpSpPr/>
        <p:nvPr/>
      </p:nvGrpSpPr>
      <p:grpSpPr>
        <a:xfrm>
          <a:off x="0" y="0"/>
          <a:ext cx="0" cy="0"/>
          <a:chOff x="0" y="0"/>
          <a:chExt cx="0" cy="0"/>
        </a:xfrm>
      </p:grpSpPr>
      <p:sp>
        <p:nvSpPr>
          <p:cNvPr id="7" name="Picture Placeholder 19"/>
          <p:cNvSpPr>
            <a:spLocks noGrp="1"/>
          </p:cNvSpPr>
          <p:nvPr>
            <p:ph type="pic" sz="quarter" idx="17"/>
          </p:nvPr>
        </p:nvSpPr>
        <p:spPr>
          <a:xfrm>
            <a:off x="2171700" y="549276"/>
            <a:ext cx="5109317" cy="5219700"/>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a:t>Pildi lisamiseks klõpsake ikooni</a:t>
            </a:r>
            <a:endParaRPr lang="en-US" noProof="0" dirty="0"/>
          </a:p>
        </p:txBody>
      </p:sp>
      <p:sp>
        <p:nvSpPr>
          <p:cNvPr id="10" name="Picture Placeholder 19"/>
          <p:cNvSpPr>
            <a:spLocks noGrp="1"/>
          </p:cNvSpPr>
          <p:nvPr>
            <p:ph type="pic" sz="quarter" idx="19"/>
          </p:nvPr>
        </p:nvSpPr>
        <p:spPr>
          <a:xfrm>
            <a:off x="7511753" y="3459344"/>
            <a:ext cx="3624561" cy="2309631"/>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a:t>Pildi lisamiseks klõpsake ikooni</a:t>
            </a:r>
            <a:endParaRPr lang="en-US" noProof="0" dirty="0"/>
          </a:p>
        </p:txBody>
      </p:sp>
      <p:sp>
        <p:nvSpPr>
          <p:cNvPr id="11" name="Picture Placeholder 19"/>
          <p:cNvSpPr>
            <a:spLocks noGrp="1"/>
          </p:cNvSpPr>
          <p:nvPr>
            <p:ph type="pic" sz="quarter" idx="20"/>
          </p:nvPr>
        </p:nvSpPr>
        <p:spPr>
          <a:xfrm>
            <a:off x="7511753" y="549275"/>
            <a:ext cx="3624561" cy="2709564"/>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a:t>Pildi lisamiseks klõpsake ikooni</a:t>
            </a:r>
            <a:endParaRPr lang="en-US" noProof="0" dirty="0"/>
          </a:p>
        </p:txBody>
      </p:sp>
      <p:sp>
        <p:nvSpPr>
          <p:cNvPr id="5" name="Text Placeholder 1"/>
          <p:cNvSpPr txBox="1">
            <a:spLocks/>
          </p:cNvSpPr>
          <p:nvPr userDrawn="1"/>
        </p:nvSpPr>
        <p:spPr>
          <a:xfrm>
            <a:off x="1836653" y="5972632"/>
            <a:ext cx="2761100"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dirty="0"/>
              <a:t>TALLINNA TEHNIKAÜLIKOOL</a:t>
            </a:r>
            <a:endParaRPr lang="en-US" altLang="en-US" sz="1200" b="0" dirty="0"/>
          </a:p>
        </p:txBody>
      </p:sp>
      <p:cxnSp>
        <p:nvCxnSpPr>
          <p:cNvPr id="6" name="Straight Connector 8"/>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13267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8" name="Text Placeholder 9"/>
          <p:cNvSpPr>
            <a:spLocks noGrp="1"/>
          </p:cNvSpPr>
          <p:nvPr>
            <p:ph type="body" sz="quarter" idx="13" hasCustomPrompt="1"/>
          </p:nvPr>
        </p:nvSpPr>
        <p:spPr>
          <a:xfrm>
            <a:off x="479425" y="551545"/>
            <a:ext cx="10656888" cy="836666"/>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vl2pPr>
              <a:defRPr sz="2500" b="1" i="0"/>
            </a:lvl2pPr>
          </a:lstStyle>
          <a:p>
            <a:pPr lvl="0"/>
            <a:r>
              <a:rPr lang="et-EE" dirty="0"/>
              <a:t>Redigeeri juhtslaidi</a:t>
            </a:r>
          </a:p>
          <a:p>
            <a:pPr lvl="0"/>
            <a:r>
              <a:rPr lang="et-EE" dirty="0"/>
              <a:t>Vajadusel kahel real</a:t>
            </a:r>
            <a:endParaRPr lang="en-US" dirty="0"/>
          </a:p>
        </p:txBody>
      </p:sp>
      <p:sp>
        <p:nvSpPr>
          <p:cNvPr id="7" name="Table Placeholder 6"/>
          <p:cNvSpPr>
            <a:spLocks noGrp="1"/>
          </p:cNvSpPr>
          <p:nvPr>
            <p:ph type="tbl" sz="quarter" idx="23"/>
          </p:nvPr>
        </p:nvSpPr>
        <p:spPr>
          <a:xfrm>
            <a:off x="2171700" y="1628776"/>
            <a:ext cx="8964613" cy="4140200"/>
          </a:xfrm>
          <a:prstGeom prst="rect">
            <a:avLst/>
          </a:prstGeom>
        </p:spPr>
        <p:txBody>
          <a:bodyPr/>
          <a:lstStyle>
            <a:lvl1pPr>
              <a:defRPr sz="1800" baseline="0">
                <a:solidFill>
                  <a:schemeClr val="bg1"/>
                </a:solidFill>
                <a:latin typeface="Verdana" charset="0"/>
              </a:defRPr>
            </a:lvl1pPr>
          </a:lstStyle>
          <a:p>
            <a:pPr lvl="0"/>
            <a:r>
              <a:rPr lang="et-EE" noProof="0" dirty="0"/>
              <a:t>Tabeli lisamiseks klõpsake ikooni</a:t>
            </a:r>
            <a:endParaRPr lang="en-US" noProof="0" dirty="0"/>
          </a:p>
        </p:txBody>
      </p:sp>
    </p:spTree>
    <p:extLst>
      <p:ext uri="{BB962C8B-B14F-4D97-AF65-F5344CB8AC3E}">
        <p14:creationId xmlns:p14="http://schemas.microsoft.com/office/powerpoint/2010/main" val="25280462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ilt 2">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479425" y="549275"/>
            <a:ext cx="10656886" cy="844415"/>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t-EE" dirty="0"/>
              <a:t>Redigeeri juhtslaidi</a:t>
            </a:r>
          </a:p>
          <a:p>
            <a:pPr lvl="0"/>
            <a:r>
              <a:rPr lang="et-EE" dirty="0"/>
              <a:t>Vajadusel kahel real</a:t>
            </a:r>
            <a:endParaRPr lang="en-US" dirty="0"/>
          </a:p>
        </p:txBody>
      </p:sp>
      <p:sp>
        <p:nvSpPr>
          <p:cNvPr id="12" name="Text Placeholder 11"/>
          <p:cNvSpPr>
            <a:spLocks noGrp="1"/>
          </p:cNvSpPr>
          <p:nvPr>
            <p:ph type="body" sz="quarter" idx="14" hasCustomPrompt="1"/>
          </p:nvPr>
        </p:nvSpPr>
        <p:spPr>
          <a:xfrm>
            <a:off x="2171700" y="1628775"/>
            <a:ext cx="8964612" cy="627315"/>
          </a:xfrm>
          <a:prstGeom prst="rect">
            <a:avLst/>
          </a:prstGeom>
        </p:spPr>
        <p:txBody>
          <a:bodyPr lIns="0" tIns="0" rIns="0" bIns="0"/>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baseline="0">
                <a:solidFill>
                  <a:srgbClr val="332B60"/>
                </a:solidFill>
                <a:latin typeface="Verdana" charset="0"/>
              </a:defRPr>
            </a:lvl1pPr>
          </a:lstStyle>
          <a:p>
            <a:pPr lvl="0"/>
            <a:r>
              <a:rPr lang="et-EE" dirty="0"/>
              <a:t>Redigeeri juhtslaidi tekstilaade</a:t>
            </a:r>
          </a:p>
        </p:txBody>
      </p:sp>
      <p:sp>
        <p:nvSpPr>
          <p:cNvPr id="3" name="Picture Placeholder 2"/>
          <p:cNvSpPr>
            <a:spLocks noGrp="1"/>
          </p:cNvSpPr>
          <p:nvPr>
            <p:ph type="pic" sz="quarter" idx="16"/>
          </p:nvPr>
        </p:nvSpPr>
        <p:spPr>
          <a:xfrm>
            <a:off x="2171700" y="2491176"/>
            <a:ext cx="8964611" cy="3277800"/>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a:t>Pildi lisamiseks klõpsake ikooni</a:t>
            </a:r>
            <a:endParaRPr lang="en-US" noProof="0" dirty="0"/>
          </a:p>
        </p:txBody>
      </p:sp>
      <p:sp>
        <p:nvSpPr>
          <p:cNvPr id="5" name="Text Placeholder 1"/>
          <p:cNvSpPr txBox="1">
            <a:spLocks/>
          </p:cNvSpPr>
          <p:nvPr userDrawn="1"/>
        </p:nvSpPr>
        <p:spPr>
          <a:xfrm>
            <a:off x="1836653" y="5972632"/>
            <a:ext cx="2761100"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dirty="0"/>
              <a:t>TALLINNA TEHNIKAÜLIKOOL</a:t>
            </a:r>
            <a:endParaRPr lang="en-US" altLang="en-US" sz="1200" b="0" dirty="0"/>
          </a:p>
        </p:txBody>
      </p:sp>
      <p:cxnSp>
        <p:nvCxnSpPr>
          <p:cNvPr id="6" name="Straight Connector 8"/>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30307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aheslaid">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l="-143" t="21094" r="-1" b="21589"/>
          <a:stretch/>
        </p:blipFill>
        <p:spPr>
          <a:xfrm>
            <a:off x="-15499" y="-23247"/>
            <a:ext cx="12207498" cy="4940618"/>
          </a:xfrm>
          <a:prstGeom prst="rect">
            <a:avLst/>
          </a:prstGeom>
        </p:spPr>
      </p:pic>
      <p:grpSp>
        <p:nvGrpSpPr>
          <p:cNvPr id="2" name="Group 1"/>
          <p:cNvGrpSpPr/>
          <p:nvPr userDrawn="1"/>
        </p:nvGrpSpPr>
        <p:grpSpPr>
          <a:xfrm>
            <a:off x="-1" y="1965075"/>
            <a:ext cx="12192000" cy="4892925"/>
            <a:chOff x="-1" y="1965075"/>
            <a:chExt cx="12192000" cy="4892925"/>
          </a:xfrm>
        </p:grpSpPr>
        <p:sp>
          <p:nvSpPr>
            <p:cNvPr id="7" name="Freeform 6"/>
            <p:cNvSpPr/>
            <p:nvPr userDrawn="1"/>
          </p:nvSpPr>
          <p:spPr>
            <a:xfrm>
              <a:off x="-1" y="3312687"/>
              <a:ext cx="12192000" cy="3545313"/>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8" name="Picture 3" descr="C:\Users\ipihu\Desktop\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86800" y="1965075"/>
              <a:ext cx="2449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Placeholder 19"/>
          <p:cNvSpPr>
            <a:spLocks noGrp="1"/>
          </p:cNvSpPr>
          <p:nvPr>
            <p:ph type="body" sz="quarter" idx="11" hasCustomPrompt="1"/>
          </p:nvPr>
        </p:nvSpPr>
        <p:spPr>
          <a:xfrm>
            <a:off x="982403" y="4797922"/>
            <a:ext cx="10159444" cy="1996129"/>
          </a:xfrm>
          <a:prstGeom prst="rect">
            <a:avLst/>
          </a:prstGeo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200" b="1" cap="all" baseline="0">
                <a:solidFill>
                  <a:schemeClr val="accent3"/>
                </a:solidFill>
                <a:latin typeface="Verdana" charset="0"/>
              </a:defRPr>
            </a:lvl1pPr>
            <a:lvl2pPr marL="0" indent="0">
              <a:spcBef>
                <a:spcPts val="1000"/>
              </a:spcBef>
              <a:buFontTx/>
              <a:buNone/>
              <a:defRPr sz="1600" b="0">
                <a:solidFill>
                  <a:schemeClr val="accent2"/>
                </a:solidFill>
              </a:defRPr>
            </a:lvl2pPr>
          </a:lstStyle>
          <a:p>
            <a:r>
              <a:rPr lang="et-EE" altLang="en-US" sz="2900" dirty="0" err="1">
                <a:solidFill>
                  <a:schemeClr val="tx2"/>
                </a:solidFill>
              </a:rPr>
              <a:t>VaheSLAIDI</a:t>
            </a:r>
            <a:r>
              <a:rPr lang="et-EE" altLang="en-US" sz="2900" dirty="0">
                <a:solidFill>
                  <a:schemeClr val="tx2"/>
                </a:solidFill>
              </a:rPr>
              <a:t> pealkiri</a:t>
            </a:r>
          </a:p>
          <a:p>
            <a:pPr>
              <a:lnSpc>
                <a:spcPct val="100000"/>
              </a:lnSpc>
              <a:spcBef>
                <a:spcPts val="0"/>
              </a:spcBef>
            </a:pPr>
            <a:r>
              <a:rPr lang="et-EE" altLang="en-US" sz="2900" dirty="0">
                <a:solidFill>
                  <a:schemeClr val="accent1"/>
                </a:solidFill>
              </a:rPr>
              <a:t>Vajadusel ka KAHEL või kolmel REAL</a:t>
            </a:r>
            <a:endParaRPr lang="en-US" altLang="en-US" sz="2900" dirty="0">
              <a:solidFill>
                <a:schemeClr val="accent1"/>
              </a:solidFill>
            </a:endParaRPr>
          </a:p>
        </p:txBody>
      </p:sp>
    </p:spTree>
    <p:extLst>
      <p:ext uri="{BB962C8B-B14F-4D97-AF65-F5344CB8AC3E}">
        <p14:creationId xmlns:p14="http://schemas.microsoft.com/office/powerpoint/2010/main" val="12981992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viimane slaid">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a:extLst>
              <a:ext uri="{28A0092B-C50C-407E-A947-70E740481C1C}">
                <a14:useLocalDpi xmlns:a14="http://schemas.microsoft.com/office/drawing/2010/main" val="0"/>
              </a:ext>
            </a:extLst>
          </a:blip>
          <a:srcRect l="-143" t="21094" r="-1" b="21589"/>
          <a:stretch/>
        </p:blipFill>
        <p:spPr>
          <a:xfrm>
            <a:off x="-15499" y="-23247"/>
            <a:ext cx="12207498" cy="4940618"/>
          </a:xfrm>
          <a:prstGeom prst="rect">
            <a:avLst/>
          </a:prstGeom>
        </p:spPr>
      </p:pic>
      <p:sp>
        <p:nvSpPr>
          <p:cNvPr id="15" name="Freeform 14"/>
          <p:cNvSpPr/>
          <p:nvPr userDrawn="1"/>
        </p:nvSpPr>
        <p:spPr>
          <a:xfrm>
            <a:off x="-1" y="3312687"/>
            <a:ext cx="12192000" cy="3545313"/>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6" name="Picture 15"/>
          <p:cNvPicPr>
            <a:picLocks noChangeAspect="1"/>
          </p:cNvPicPr>
          <p:nvPr userDrawn="1"/>
        </p:nvPicPr>
        <p:blipFill>
          <a:blip r:embed="rId3"/>
          <a:stretch>
            <a:fillRect/>
          </a:stretch>
        </p:blipFill>
        <p:spPr>
          <a:xfrm>
            <a:off x="8693884" y="1958640"/>
            <a:ext cx="2447645" cy="1370681"/>
          </a:xfrm>
          <a:prstGeom prst="rect">
            <a:avLst/>
          </a:prstGeom>
        </p:spPr>
      </p:pic>
      <p:sp>
        <p:nvSpPr>
          <p:cNvPr id="5" name="TextBox 4"/>
          <p:cNvSpPr txBox="1">
            <a:spLocks noChangeArrowheads="1"/>
          </p:cNvSpPr>
          <p:nvPr userDrawn="1"/>
        </p:nvSpPr>
        <p:spPr bwMode="auto">
          <a:xfrm>
            <a:off x="0" y="-9921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defRPr/>
            </a:pPr>
            <a:endParaRPr lang="en-US" altLang="en-US"/>
          </a:p>
        </p:txBody>
      </p:sp>
      <p:sp>
        <p:nvSpPr>
          <p:cNvPr id="8" name="Text Placeholder 19"/>
          <p:cNvSpPr>
            <a:spLocks noGrp="1"/>
          </p:cNvSpPr>
          <p:nvPr>
            <p:ph type="body" sz="quarter" idx="11" hasCustomPrompt="1"/>
          </p:nvPr>
        </p:nvSpPr>
        <p:spPr>
          <a:xfrm>
            <a:off x="982403" y="4797922"/>
            <a:ext cx="10159444" cy="1638973"/>
          </a:xfrm>
          <a:prstGeom prst="rect">
            <a:avLst/>
          </a:prstGeom>
        </p:spPr>
        <p:txBody>
          <a:bodyPr lIns="0" tIns="0" rIns="0" bIns="0">
            <a:normAutofit/>
          </a:bodyPr>
          <a:lstStyle>
            <a:lvl1pPr marL="0" marR="0" indent="0" algn="l" defTabSz="914400" rtl="0" eaLnBrk="1" fontAlgn="auto" latinLnBrk="0" hangingPunct="1">
              <a:lnSpc>
                <a:spcPct val="100000"/>
              </a:lnSpc>
              <a:spcBef>
                <a:spcPts val="1000"/>
              </a:spcBef>
              <a:spcAft>
                <a:spcPts val="0"/>
              </a:spcAft>
              <a:buClrTx/>
              <a:buSzTx/>
              <a:buFont typeface="Arial"/>
              <a:buNone/>
              <a:tabLst/>
              <a:defRPr sz="3200" b="1" cap="all" baseline="0">
                <a:solidFill>
                  <a:srgbClr val="332B60"/>
                </a:solidFill>
                <a:latin typeface="Verdana" charset="0"/>
              </a:defRPr>
            </a:lvl1pPr>
            <a:lvl2pPr marL="0" indent="0">
              <a:spcBef>
                <a:spcPts val="1000"/>
              </a:spcBef>
              <a:buFontTx/>
              <a:buNone/>
              <a:defRPr sz="1600" b="0">
                <a:solidFill>
                  <a:schemeClr val="accent2"/>
                </a:solidFill>
              </a:defRPr>
            </a:lvl2pPr>
          </a:lstStyle>
          <a:p>
            <a:r>
              <a:rPr lang="en-US" altLang="en-US" dirty="0"/>
              <a:t>TALLINN</a:t>
            </a:r>
            <a:r>
              <a:rPr lang="et-EE" altLang="en-US" dirty="0"/>
              <a:t>A</a:t>
            </a:r>
            <a:r>
              <a:rPr lang="en-US" altLang="en-US" dirty="0"/>
              <a:t> </a:t>
            </a:r>
            <a:r>
              <a:rPr lang="et-EE" altLang="en-US" dirty="0"/>
              <a:t>TEHNIKAÜLIKOOL</a:t>
            </a:r>
            <a:endParaRPr lang="en-US" altLang="en-US" dirty="0"/>
          </a:p>
          <a:p>
            <a:r>
              <a:rPr lang="en-US" altLang="en-US" sz="1700" b="0" cap="none" dirty="0" err="1">
                <a:solidFill>
                  <a:schemeClr val="accent2"/>
                </a:solidFill>
              </a:rPr>
              <a:t>Ehitajate</a:t>
            </a:r>
            <a:r>
              <a:rPr lang="en-US" altLang="en-US" sz="1700" b="0" cap="none" dirty="0">
                <a:solidFill>
                  <a:schemeClr val="accent2"/>
                </a:solidFill>
              </a:rPr>
              <a:t> </a:t>
            </a:r>
            <a:r>
              <a:rPr lang="et-EE" altLang="en-US" sz="1700" b="0" cap="none" dirty="0">
                <a:solidFill>
                  <a:schemeClr val="accent2"/>
                </a:solidFill>
              </a:rPr>
              <a:t>tee</a:t>
            </a:r>
            <a:r>
              <a:rPr lang="en-US" altLang="en-US" sz="1700" b="0" cap="none" dirty="0">
                <a:solidFill>
                  <a:schemeClr val="accent2"/>
                </a:solidFill>
              </a:rPr>
              <a:t> 5, 19086 Tallinn</a:t>
            </a:r>
            <a:r>
              <a:rPr lang="et-EE" altLang="en-US" sz="1700" b="0" cap="none" dirty="0">
                <a:solidFill>
                  <a:schemeClr val="accent2"/>
                </a:solidFill>
              </a:rPr>
              <a:t>, </a:t>
            </a:r>
          </a:p>
          <a:p>
            <a:r>
              <a:rPr lang="et-EE" altLang="en-US" sz="1700" b="0" cap="none" dirty="0">
                <a:solidFill>
                  <a:schemeClr val="accent2"/>
                </a:solidFill>
              </a:rPr>
              <a:t>Tel </a:t>
            </a:r>
            <a:r>
              <a:rPr lang="en-US" altLang="en-US" sz="1700" b="0" cap="none" dirty="0">
                <a:solidFill>
                  <a:schemeClr val="accent2"/>
                </a:solidFill>
              </a:rPr>
              <a:t>620 2002 (</a:t>
            </a:r>
            <a:r>
              <a:rPr lang="et-EE" altLang="en-US" sz="1700" b="0" cap="none" dirty="0">
                <a:solidFill>
                  <a:schemeClr val="accent2"/>
                </a:solidFill>
              </a:rPr>
              <a:t>E-R</a:t>
            </a:r>
            <a:r>
              <a:rPr lang="en-US" altLang="en-US" sz="1700" b="0" cap="none" dirty="0">
                <a:solidFill>
                  <a:schemeClr val="accent2"/>
                </a:solidFill>
              </a:rPr>
              <a:t> 8.30–</a:t>
            </a:r>
            <a:r>
              <a:rPr lang="et-EE" altLang="en-US" sz="1700" b="0" cap="none" dirty="0">
                <a:solidFill>
                  <a:schemeClr val="accent2"/>
                </a:solidFill>
              </a:rPr>
              <a:t>17</a:t>
            </a:r>
            <a:r>
              <a:rPr lang="en-US" altLang="en-US" sz="1700" b="0" cap="none" dirty="0">
                <a:solidFill>
                  <a:schemeClr val="accent2"/>
                </a:solidFill>
              </a:rPr>
              <a:t>.00</a:t>
            </a:r>
            <a:r>
              <a:rPr lang="et-EE" altLang="en-US" sz="1700" b="0" cap="none" dirty="0">
                <a:solidFill>
                  <a:schemeClr val="accent2"/>
                </a:solidFill>
              </a:rPr>
              <a:t>)</a:t>
            </a:r>
            <a:endParaRPr lang="en-US" altLang="en-US" sz="1700" cap="none" dirty="0">
              <a:solidFill>
                <a:schemeClr val="accent2"/>
              </a:solidFill>
            </a:endParaRPr>
          </a:p>
          <a:p>
            <a:r>
              <a:rPr lang="en-US" altLang="en-US" sz="1700" cap="none" dirty="0">
                <a:solidFill>
                  <a:schemeClr val="accent2"/>
                </a:solidFill>
                <a:latin typeface="Verdana" panose="020B0604030504040204" pitchFamily="34" charset="0"/>
              </a:rPr>
              <a:t>t</a:t>
            </a:r>
            <a:r>
              <a:rPr lang="et-EE" altLang="en-US" sz="1700" cap="none" dirty="0" err="1">
                <a:solidFill>
                  <a:schemeClr val="accent2"/>
                </a:solidFill>
                <a:latin typeface="Verdana" panose="020B0604030504040204" pitchFamily="34" charset="0"/>
              </a:rPr>
              <a:t>altech</a:t>
            </a:r>
            <a:r>
              <a:rPr lang="en-US" altLang="en-US" sz="1700" cap="none" dirty="0">
                <a:solidFill>
                  <a:schemeClr val="accent2"/>
                </a:solidFill>
                <a:latin typeface="Verdana" panose="020B0604030504040204" pitchFamily="34" charset="0"/>
              </a:rPr>
              <a:t>.</a:t>
            </a:r>
            <a:r>
              <a:rPr lang="en-US" altLang="en-US" sz="1700" cap="none" dirty="0" err="1">
                <a:solidFill>
                  <a:schemeClr val="accent2"/>
                </a:solidFill>
                <a:latin typeface="Verdana" panose="020B0604030504040204" pitchFamily="34" charset="0"/>
              </a:rPr>
              <a:t>ee</a:t>
            </a:r>
            <a:endParaRPr lang="en-US" altLang="en-US" sz="1700" cap="none" dirty="0">
              <a:solidFill>
                <a:schemeClr val="accent2"/>
              </a:solidFill>
            </a:endParaRPr>
          </a:p>
        </p:txBody>
      </p:sp>
    </p:spTree>
    <p:extLst>
      <p:ext uri="{BB962C8B-B14F-4D97-AF65-F5344CB8AC3E}">
        <p14:creationId xmlns:p14="http://schemas.microsoft.com/office/powerpoint/2010/main" val="3136927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cSld name="Tiitelslaid">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t-EE"/>
              <a:t>Klõpsake juhteksemplari pealkirja laadi redigeerimiseks</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a:t>Klõpsake juhteksemplari alapealkirja laadi redigeerimiseks</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E8352ED3-3C46-4C9A-9738-67B2D875E7E2}" type="datetime2">
              <a:rPr lang="en-US" smtClean="0"/>
              <a:pPr/>
              <a:t>Tuesday, March 22, 2022</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r>
              <a:rPr lang="en-US"/>
              <a:t>Sample Footer Text</a:t>
            </a:r>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919388187"/>
      </p:ext>
    </p:extLst>
  </p:cSld>
  <p:clrMapOvr>
    <a:masterClrMapping/>
  </p:clrMapOvr>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Pealkiri ja sis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Klõpsake juhteksemplari pealkirja laadi redigeerimiseks</a:t>
            </a:r>
            <a:endParaRPr lang="en-US" dirty="0"/>
          </a:p>
        </p:txBody>
      </p:sp>
      <p:sp>
        <p:nvSpPr>
          <p:cNvPr id="3" name="Content Placeholder 2"/>
          <p:cNvSpPr>
            <a:spLocks noGrp="1"/>
          </p:cNvSpPr>
          <p:nvPr>
            <p:ph idx="1"/>
          </p:nvPr>
        </p:nvSpPr>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fld id="{E8352ED3-3C46-4C9A-9738-67B2D875E7E2}" type="datetime2">
              <a:rPr lang="en-US" smtClean="0"/>
              <a:pPr/>
              <a:t>Tuesday, March 22, 2022</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151562972"/>
      </p:ext>
    </p:extLst>
  </p:cSld>
  <p:clrMapOvr>
    <a:masterClrMapping/>
  </p:clrMapOvr>
  <p:hf sldNum="0"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Image left+tex">
    <p:spTree>
      <p:nvGrpSpPr>
        <p:cNvPr id="1" name=""/>
        <p:cNvGrpSpPr/>
        <p:nvPr/>
      </p:nvGrpSpPr>
      <p:grpSpPr>
        <a:xfrm>
          <a:off x="0" y="0"/>
          <a:ext cx="0" cy="0"/>
          <a:chOff x="0" y="0"/>
          <a:chExt cx="0" cy="0"/>
        </a:xfrm>
      </p:grpSpPr>
      <p:sp>
        <p:nvSpPr>
          <p:cNvPr id="23" name="Title Placeholder 1"/>
          <p:cNvSpPr>
            <a:spLocks noGrp="1"/>
          </p:cNvSpPr>
          <p:nvPr>
            <p:ph type="title"/>
          </p:nvPr>
        </p:nvSpPr>
        <p:spPr>
          <a:xfrm>
            <a:off x="3431715" y="404812"/>
            <a:ext cx="7994307" cy="936625"/>
          </a:xfrm>
          <a:prstGeom prst="rect">
            <a:avLst/>
          </a:prstGeom>
        </p:spPr>
        <p:txBody>
          <a:bodyPr vert="horz" lIns="0" tIns="0" rIns="0" bIns="0" rtlCol="0" anchor="t" anchorCtr="0">
            <a:normAutofit/>
          </a:bodyPr>
          <a:lstStyle>
            <a:lvl1pPr>
              <a:defRPr>
                <a:solidFill>
                  <a:schemeClr val="tx1"/>
                </a:solidFill>
              </a:defRPr>
            </a:lvl1pPr>
          </a:lstStyle>
          <a:p>
            <a:r>
              <a:rPr lang="en-US" noProof="0"/>
              <a:t>Click to edit Master title style</a:t>
            </a:r>
            <a:endParaRPr lang="en-US" noProof="0" dirty="0"/>
          </a:p>
        </p:txBody>
      </p:sp>
      <p:sp>
        <p:nvSpPr>
          <p:cNvPr id="21" name="Content Placeholder 20"/>
          <p:cNvSpPr>
            <a:spLocks noGrp="1"/>
          </p:cNvSpPr>
          <p:nvPr>
            <p:ph sz="quarter" idx="17"/>
          </p:nvPr>
        </p:nvSpPr>
        <p:spPr>
          <a:xfrm>
            <a:off x="3431704" y="1557338"/>
            <a:ext cx="7992404" cy="4824412"/>
          </a:xfrm>
          <a:prstGeom prst="rect">
            <a:avLst/>
          </a:prstGeom>
        </p:spPr>
        <p:txBody>
          <a:bodyPr lIns="0" tIns="0" rIns="0" bIns="0">
            <a:normAutofit/>
          </a:bodyPr>
          <a:lstStyle>
            <a:lvl1pPr marL="0" indent="0">
              <a:spcBef>
                <a:spcPts val="500"/>
              </a:spcBef>
              <a:buClr>
                <a:schemeClr val="accent2"/>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2"/>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2"/>
              </a:buClr>
              <a:buSzPct val="100000"/>
              <a:buFont typeface="Calibri" panose="020F0502020204030204" pitchFamily="34" charset="0"/>
              <a:buChar char="–"/>
              <a:defRPr sz="1800">
                <a:solidFill>
                  <a:schemeClr val="tx1"/>
                </a:solidFill>
                <a:latin typeface="Arial" pitchFamily="34" charset="0"/>
              </a:defRPr>
            </a:lvl3pPr>
            <a:lvl4pPr marL="811213" indent="-274638">
              <a:spcBef>
                <a:spcPts val="500"/>
              </a:spcBef>
              <a:buClr>
                <a:schemeClr val="accent2"/>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2"/>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8"/>
          </p:nvPr>
        </p:nvSpPr>
        <p:spPr>
          <a:xfrm>
            <a:off x="0" y="0"/>
            <a:ext cx="2855640" cy="6732000"/>
          </a:xfrm>
          <a:prstGeom prst="rect">
            <a:avLst/>
          </a:prstGeom>
        </p:spPr>
        <p:txBody>
          <a:bodyPr anchor="t" anchorCtr="0"/>
          <a:lstStyle>
            <a:lvl1pPr marL="0" indent="0" algn="ctr">
              <a:buNone/>
              <a:defRPr sz="2000"/>
            </a:lvl1pPr>
          </a:lstStyle>
          <a:p>
            <a:r>
              <a:rPr lang="en-US"/>
              <a:t>Click icon to add picture</a:t>
            </a:r>
            <a:endParaRPr lang="en-GB"/>
          </a:p>
        </p:txBody>
      </p:sp>
    </p:spTree>
    <p:extLst>
      <p:ext uri="{BB962C8B-B14F-4D97-AF65-F5344CB8AC3E}">
        <p14:creationId xmlns:p14="http://schemas.microsoft.com/office/powerpoint/2010/main" val="932279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3" name="Title Placeholder 1"/>
          <p:cNvSpPr>
            <a:spLocks noGrp="1"/>
          </p:cNvSpPr>
          <p:nvPr>
            <p:ph type="title"/>
          </p:nvPr>
        </p:nvSpPr>
        <p:spPr>
          <a:xfrm>
            <a:off x="596901" y="404812"/>
            <a:ext cx="10971707" cy="936625"/>
          </a:xfrm>
          <a:prstGeom prst="rect">
            <a:avLst/>
          </a:prstGeom>
        </p:spPr>
        <p:txBody>
          <a:bodyPr vert="horz" lIns="0" tIns="0" rIns="0" bIns="0" rtlCol="0" anchor="t" anchorCtr="0">
            <a:normAutofit/>
          </a:bodyPr>
          <a:lstStyle>
            <a:lvl1pPr>
              <a:defRPr>
                <a:solidFill>
                  <a:schemeClr val="tx1"/>
                </a:solidFill>
              </a:defRPr>
            </a:lvl1pPr>
          </a:lstStyle>
          <a:p>
            <a:r>
              <a:rPr lang="en-US" noProof="0"/>
              <a:t>Click to edit Master title style</a:t>
            </a:r>
            <a:endParaRPr lang="en-US" noProof="0" dirty="0"/>
          </a:p>
        </p:txBody>
      </p:sp>
      <p:sp>
        <p:nvSpPr>
          <p:cNvPr id="21" name="Content Placeholder 20"/>
          <p:cNvSpPr>
            <a:spLocks noGrp="1"/>
          </p:cNvSpPr>
          <p:nvPr>
            <p:ph sz="quarter" idx="17"/>
          </p:nvPr>
        </p:nvSpPr>
        <p:spPr>
          <a:xfrm>
            <a:off x="599018" y="1557338"/>
            <a:ext cx="10969095" cy="4824412"/>
          </a:xfrm>
          <a:prstGeom prst="rect">
            <a:avLst/>
          </a:prstGeom>
        </p:spPr>
        <p:txBody>
          <a:bodyPr lIns="0" tIns="0" rIns="0" bIns="0">
            <a:normAutofit/>
          </a:bodyPr>
          <a:lstStyle>
            <a:lvl1pPr marL="0" indent="0">
              <a:spcBef>
                <a:spcPts val="500"/>
              </a:spcBef>
              <a:buClr>
                <a:schemeClr val="accent2"/>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2"/>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2"/>
              </a:buClr>
              <a:buSzPct val="100000"/>
              <a:buFont typeface="Calibri" panose="020F0502020204030204" pitchFamily="34" charset="0"/>
              <a:buChar char="–"/>
              <a:defRPr sz="1800">
                <a:solidFill>
                  <a:schemeClr val="tx1"/>
                </a:solidFill>
                <a:latin typeface="Arial" pitchFamily="34" charset="0"/>
              </a:defRPr>
            </a:lvl3pPr>
            <a:lvl4pPr marL="811213" indent="-274638">
              <a:spcBef>
                <a:spcPts val="500"/>
              </a:spcBef>
              <a:buClr>
                <a:schemeClr val="accent2"/>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2"/>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6"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endParaRPr lang="en-US" dirty="0"/>
          </a:p>
        </p:txBody>
      </p:sp>
      <p:sp>
        <p:nvSpPr>
          <p:cNvPr id="7"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endParaRPr lang="en-US" dirty="0"/>
          </a:p>
        </p:txBody>
      </p:sp>
    </p:spTree>
    <p:extLst>
      <p:ext uri="{BB962C8B-B14F-4D97-AF65-F5344CB8AC3E}">
        <p14:creationId xmlns:p14="http://schemas.microsoft.com/office/powerpoint/2010/main" val="24184761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p:cNvSpPr>
            <a:spLocks noGrp="1"/>
          </p:cNvSpPr>
          <p:nvPr>
            <p:ph type="body" sz="quarter" idx="10" hasCustomPrompt="1"/>
          </p:nvPr>
        </p:nvSpPr>
        <p:spPr>
          <a:xfrm>
            <a:off x="580572" y="3095825"/>
            <a:ext cx="11030857" cy="1734257"/>
          </a:xfrm>
        </p:spPr>
        <p:txBody>
          <a:bodyPr lIns="0" tIns="0" rIns="0" bIns="0" anchor="b">
            <a:spAutoFit/>
          </a:bodyPr>
          <a:lstStyle>
            <a:lvl1pPr marL="0" indent="0" fontAlgn="base">
              <a:lnSpc>
                <a:spcPct val="85000"/>
              </a:lnSpc>
              <a:spcBef>
                <a:spcPts val="0"/>
              </a:spcBef>
              <a:spcAft>
                <a:spcPts val="0"/>
              </a:spcAft>
              <a:buFont typeface="Arial" panose="020B0604020202020204" pitchFamily="34" charset="0"/>
              <a:buChar char="​"/>
              <a:defRPr sz="6600" b="1">
                <a:solidFill>
                  <a:schemeClr val="accent1"/>
                </a:solidFill>
                <a:latin typeface="+mj-lt"/>
                <a:ea typeface="+mj-ea"/>
                <a:cs typeface="+mj-cs"/>
              </a:defRPr>
            </a:lvl1pPr>
            <a:lvl2pPr marL="0" indent="0" fontAlgn="base">
              <a:lnSpc>
                <a:spcPct val="100000"/>
              </a:lnSpc>
              <a:spcBef>
                <a:spcPts val="0"/>
              </a:spcBef>
              <a:spcAft>
                <a:spcPts val="0"/>
              </a:spcAft>
              <a:buFont typeface="Arial" panose="020B0604020202020204" pitchFamily="34" charset="0"/>
              <a:buChar char="​"/>
              <a:defRPr sz="2000">
                <a:solidFill>
                  <a:schemeClr val="tx1"/>
                </a:solidFill>
              </a:defRPr>
            </a:lvl2pPr>
            <a:lvl3pPr marL="0" indent="0">
              <a:lnSpc>
                <a:spcPct val="100000"/>
              </a:lnSpc>
              <a:spcBef>
                <a:spcPts val="0"/>
              </a:spcBef>
              <a:spcAft>
                <a:spcPts val="0"/>
              </a:spcAft>
              <a:buFont typeface="Arial" panose="020B0604020202020204" pitchFamily="34" charset="0"/>
              <a:buChar char="​"/>
              <a:defRPr sz="2000">
                <a:solidFill>
                  <a:schemeClr val="tx1"/>
                </a:solidFill>
              </a:defRPr>
            </a:lvl3pPr>
            <a:lvl4pPr marL="0" indent="0">
              <a:lnSpc>
                <a:spcPct val="100000"/>
              </a:lnSpc>
              <a:spcBef>
                <a:spcPts val="0"/>
              </a:spcBef>
              <a:spcAft>
                <a:spcPts val="0"/>
              </a:spcAft>
              <a:buFont typeface="Arial" panose="020B0604020202020204" pitchFamily="34" charset="0"/>
              <a:buChar char="​"/>
              <a:defRPr sz="2000">
                <a:solidFill>
                  <a:schemeClr val="tx1"/>
                </a:solidFill>
              </a:defRPr>
            </a:lvl4pPr>
            <a:lvl5pPr marL="0" indent="0">
              <a:lnSpc>
                <a:spcPct val="100000"/>
              </a:lnSpc>
              <a:spcBef>
                <a:spcPts val="0"/>
              </a:spcBef>
              <a:spcAft>
                <a:spcPts val="0"/>
              </a:spcAft>
              <a:buFont typeface="Arial" panose="020B0604020202020204" pitchFamily="34" charset="0"/>
              <a:buChar char="​"/>
              <a:defRPr sz="2000">
                <a:solidFill>
                  <a:schemeClr val="tx1"/>
                </a:solidFill>
              </a:defRPr>
            </a:lvl5pPr>
            <a:lvl6pPr marL="0" indent="0">
              <a:lnSpc>
                <a:spcPct val="100000"/>
              </a:lnSpc>
              <a:spcBef>
                <a:spcPts val="0"/>
              </a:spcBef>
              <a:spcAft>
                <a:spcPts val="0"/>
              </a:spcAft>
              <a:buFont typeface="Arial" panose="020B0604020202020204" pitchFamily="34" charset="0"/>
              <a:buChar char="​"/>
              <a:defRPr sz="2000">
                <a:solidFill>
                  <a:schemeClr val="tx1"/>
                </a:solidFill>
              </a:defRPr>
            </a:lvl6pPr>
            <a:lvl7pPr marL="0" indent="0">
              <a:lnSpc>
                <a:spcPct val="100000"/>
              </a:lnSpc>
              <a:spcBef>
                <a:spcPts val="0"/>
              </a:spcBef>
              <a:spcAft>
                <a:spcPts val="0"/>
              </a:spcAft>
              <a:buFont typeface="Arial" panose="020B0604020202020204" pitchFamily="34" charset="0"/>
              <a:buChar char="​"/>
              <a:defRPr sz="2000">
                <a:solidFill>
                  <a:schemeClr val="tx1"/>
                </a:solidFill>
              </a:defRPr>
            </a:lvl7pPr>
            <a:lvl8pPr marL="0" indent="0">
              <a:lnSpc>
                <a:spcPct val="100000"/>
              </a:lnSpc>
              <a:spcBef>
                <a:spcPts val="0"/>
              </a:spcBef>
              <a:spcAft>
                <a:spcPts val="0"/>
              </a:spcAft>
              <a:buFont typeface="Arial" panose="020B0604020202020204" pitchFamily="34" charset="0"/>
              <a:buChar char="​"/>
              <a:defRPr sz="2000">
                <a:solidFill>
                  <a:schemeClr val="tx1"/>
                </a:solidFill>
              </a:defRPr>
            </a:lvl8pPr>
            <a:lvl9pPr marL="0" indent="0">
              <a:lnSpc>
                <a:spcPct val="100000"/>
              </a:lnSpc>
              <a:spcBef>
                <a:spcPts val="0"/>
              </a:spcBef>
              <a:spcAft>
                <a:spcPts val="0"/>
              </a:spcAft>
              <a:buFont typeface="Arial" panose="020B0604020202020204" pitchFamily="34" charset="0"/>
              <a:buChar char="​"/>
              <a:defRPr sz="2000">
                <a:solidFill>
                  <a:schemeClr val="tx1"/>
                </a:solidFill>
              </a:defRPr>
            </a:lvl9pPr>
          </a:lstStyle>
          <a:p>
            <a:pPr lvl="0"/>
            <a:r>
              <a:rPr lang="en-GB"/>
              <a:t>Type your Title in no more than three lines</a:t>
            </a:r>
            <a:endParaRPr lang="en-GB" dirty="0"/>
          </a:p>
        </p:txBody>
      </p:sp>
      <p:sp>
        <p:nvSpPr>
          <p:cNvPr id="3" name="Subtitle"/>
          <p:cNvSpPr>
            <a:spLocks noGrp="1"/>
          </p:cNvSpPr>
          <p:nvPr>
            <p:ph type="body" sz="quarter" idx="11" hasCustomPrompt="1"/>
          </p:nvPr>
        </p:nvSpPr>
        <p:spPr>
          <a:xfrm>
            <a:off x="580572" y="4830083"/>
            <a:ext cx="11030857" cy="307777"/>
          </a:xfrm>
        </p:spPr>
        <p:txBody>
          <a:bodyPr lIns="0" tIns="0" rIns="0" bIns="0">
            <a:spAutoFit/>
          </a:bodyPr>
          <a:lstStyle>
            <a:lvl1pPr marL="0" indent="0">
              <a:spcBef>
                <a:spcPts val="0"/>
              </a:spcBef>
              <a:spcAft>
                <a:spcPts val="0"/>
              </a:spcAft>
              <a:buFont typeface="Arial" panose="020B0604020202020204" pitchFamily="34" charset="0"/>
              <a:buChar char="​"/>
              <a:defRPr sz="2000">
                <a:solidFill>
                  <a:schemeClr val="tx1"/>
                </a:solidFill>
              </a:defRPr>
            </a:lvl1pPr>
            <a:lvl2pPr marL="0" indent="0">
              <a:spcBef>
                <a:spcPts val="0"/>
              </a:spcBef>
              <a:spcAft>
                <a:spcPts val="0"/>
              </a:spcAft>
              <a:buFont typeface="Arial" panose="020B0604020202020204" pitchFamily="34" charset="0"/>
              <a:buChar char="​"/>
              <a:defRPr sz="2000">
                <a:solidFill>
                  <a:schemeClr val="tx1"/>
                </a:solidFill>
              </a:defRPr>
            </a:lvl2pPr>
            <a:lvl3pPr marL="0" indent="0">
              <a:spcBef>
                <a:spcPts val="0"/>
              </a:spcBef>
              <a:spcAft>
                <a:spcPts val="0"/>
              </a:spcAft>
              <a:buFont typeface="Arial" panose="020B0604020202020204" pitchFamily="34" charset="0"/>
              <a:buChar char="​"/>
              <a:defRPr sz="2000">
                <a:solidFill>
                  <a:schemeClr val="tx1"/>
                </a:solidFill>
              </a:defRPr>
            </a:lvl3pPr>
            <a:lvl4pPr marL="0" indent="0">
              <a:spcBef>
                <a:spcPts val="0"/>
              </a:spcBef>
              <a:spcAft>
                <a:spcPts val="0"/>
              </a:spcAft>
              <a:buFont typeface="Arial" panose="020B0604020202020204" pitchFamily="34" charset="0"/>
              <a:buChar char="​"/>
              <a:defRPr sz="2000">
                <a:solidFill>
                  <a:schemeClr val="tx1"/>
                </a:solidFill>
              </a:defRPr>
            </a:lvl4pPr>
            <a:lvl5pPr marL="0" indent="0">
              <a:spcBef>
                <a:spcPts val="0"/>
              </a:spcBef>
              <a:spcAft>
                <a:spcPts val="0"/>
              </a:spcAft>
              <a:buFont typeface="Arial" panose="020B0604020202020204" pitchFamily="34" charset="0"/>
              <a:buChar char="​"/>
              <a:defRPr sz="2000">
                <a:solidFill>
                  <a:schemeClr val="tx1"/>
                </a:solidFill>
              </a:defRPr>
            </a:lvl5pPr>
            <a:lvl6pPr marL="0" indent="0">
              <a:spcBef>
                <a:spcPts val="0"/>
              </a:spcBef>
              <a:spcAft>
                <a:spcPts val="0"/>
              </a:spcAft>
              <a:buFont typeface="Arial" panose="020B0604020202020204" pitchFamily="34" charset="0"/>
              <a:buChar char="​"/>
              <a:defRPr sz="2000">
                <a:solidFill>
                  <a:schemeClr val="tx1"/>
                </a:solidFill>
              </a:defRPr>
            </a:lvl6pPr>
            <a:lvl7pPr marL="0" indent="0">
              <a:spcBef>
                <a:spcPts val="0"/>
              </a:spcBef>
              <a:spcAft>
                <a:spcPts val="0"/>
              </a:spcAft>
              <a:buFont typeface="Arial" panose="020B0604020202020204" pitchFamily="34" charset="0"/>
              <a:buChar char="​"/>
              <a:defRPr sz="2000">
                <a:solidFill>
                  <a:schemeClr val="tx1"/>
                </a:solidFill>
              </a:defRPr>
            </a:lvl7pPr>
            <a:lvl8pPr marL="0" indent="0">
              <a:spcBef>
                <a:spcPts val="0"/>
              </a:spcBef>
              <a:spcAft>
                <a:spcPts val="0"/>
              </a:spcAft>
              <a:buFont typeface="Arial" panose="020B0604020202020204" pitchFamily="34" charset="0"/>
              <a:buChar char="​"/>
              <a:defRPr sz="2000">
                <a:solidFill>
                  <a:schemeClr val="tx1"/>
                </a:solidFill>
              </a:defRPr>
            </a:lvl8pPr>
            <a:lvl9pPr marL="0" indent="0">
              <a:spcBef>
                <a:spcPts val="0"/>
              </a:spcBef>
              <a:spcAft>
                <a:spcPts val="0"/>
              </a:spcAft>
              <a:buFont typeface="Arial" panose="020B0604020202020204" pitchFamily="34" charset="0"/>
              <a:buChar char="​"/>
              <a:defRPr sz="2000">
                <a:solidFill>
                  <a:schemeClr val="tx1"/>
                </a:solidFill>
              </a:defRPr>
            </a:lvl9pPr>
          </a:lstStyle>
          <a:p>
            <a:pPr lvl="0"/>
            <a:r>
              <a:rPr lang="en-GB"/>
              <a:t>Type your subtitle here</a:t>
            </a:r>
            <a:endParaRPr lang="en-GB" dirty="0"/>
          </a:p>
        </p:txBody>
      </p:sp>
      <p:sp>
        <p:nvSpPr>
          <p:cNvPr id="4" name="Presenter"/>
          <p:cNvSpPr>
            <a:spLocks noGrp="1"/>
          </p:cNvSpPr>
          <p:nvPr>
            <p:ph type="body" sz="quarter" idx="13" hasCustomPrompt="1"/>
          </p:nvPr>
        </p:nvSpPr>
        <p:spPr>
          <a:xfrm>
            <a:off x="580572" y="5404352"/>
            <a:ext cx="11030857" cy="646331"/>
          </a:xfrm>
        </p:spPr>
        <p:txBody>
          <a:bodyPr lIns="0" tIns="0" rIns="0" bIns="0" anchor="b">
            <a:spAutoFit/>
          </a:bodyPr>
          <a:lstStyle>
            <a:lvl1pPr marL="0" indent="0" fontAlgn="base">
              <a:spcBef>
                <a:spcPts val="0"/>
              </a:spcBef>
              <a:spcAft>
                <a:spcPts val="0"/>
              </a:spcAft>
              <a:buFont typeface="Arial" panose="020B0604020202020204" pitchFamily="34" charset="0"/>
              <a:buChar char="​"/>
              <a:defRPr sz="1400">
                <a:solidFill>
                  <a:schemeClr val="tx1"/>
                </a:solidFill>
              </a:defRPr>
            </a:lvl1pPr>
            <a:lvl2pPr marL="0" indent="0" fontAlgn="base">
              <a:spcBef>
                <a:spcPts val="0"/>
              </a:spcBef>
              <a:spcAft>
                <a:spcPts val="0"/>
              </a:spcAft>
              <a:buFont typeface="Arial" panose="020B0604020202020204" pitchFamily="34" charset="0"/>
              <a:buChar char="​"/>
              <a:defRPr sz="1400">
                <a:solidFill>
                  <a:schemeClr val="tx1"/>
                </a:solidFill>
              </a:defRPr>
            </a:lvl2pPr>
            <a:lvl3pPr marL="0" indent="0">
              <a:spcBef>
                <a:spcPts val="0"/>
              </a:spcBef>
              <a:spcAft>
                <a:spcPts val="0"/>
              </a:spcAft>
              <a:buFont typeface="Arial" panose="020B0604020202020204" pitchFamily="34" charset="0"/>
              <a:buChar char="​"/>
              <a:defRPr sz="1400">
                <a:solidFill>
                  <a:schemeClr val="tx1"/>
                </a:solidFill>
              </a:defRPr>
            </a:lvl3pPr>
            <a:lvl4pPr marL="0" indent="0">
              <a:spcBef>
                <a:spcPts val="0"/>
              </a:spcBef>
              <a:spcAft>
                <a:spcPts val="0"/>
              </a:spcAft>
              <a:buFont typeface="Arial" panose="020B0604020202020204" pitchFamily="34" charset="0"/>
              <a:buChar char="​"/>
              <a:defRPr sz="1400">
                <a:solidFill>
                  <a:schemeClr val="tx1"/>
                </a:solidFill>
              </a:defRPr>
            </a:lvl4pPr>
            <a:lvl5pPr marL="0" indent="0">
              <a:spcBef>
                <a:spcPts val="0"/>
              </a:spcBef>
              <a:spcAft>
                <a:spcPts val="0"/>
              </a:spcAft>
              <a:buFont typeface="Arial" panose="020B0604020202020204" pitchFamily="34" charset="0"/>
              <a:buChar char="​"/>
              <a:defRPr sz="1400">
                <a:solidFill>
                  <a:schemeClr val="tx1"/>
                </a:solidFill>
              </a:defRPr>
            </a:lvl5pPr>
            <a:lvl6pPr marL="0" indent="0">
              <a:spcBef>
                <a:spcPts val="0"/>
              </a:spcBef>
              <a:spcAft>
                <a:spcPts val="0"/>
              </a:spcAft>
              <a:buFont typeface="Arial" panose="020B0604020202020204" pitchFamily="34" charset="0"/>
              <a:buChar char="​"/>
              <a:defRPr sz="1400">
                <a:solidFill>
                  <a:schemeClr val="tx1"/>
                </a:solidFill>
              </a:defRPr>
            </a:lvl6pPr>
            <a:lvl7pPr marL="0" indent="0">
              <a:spcBef>
                <a:spcPts val="0"/>
              </a:spcBef>
              <a:spcAft>
                <a:spcPts val="0"/>
              </a:spcAft>
              <a:buFont typeface="Arial" panose="020B0604020202020204" pitchFamily="34" charset="0"/>
              <a:buChar char="​"/>
              <a:defRPr sz="1400">
                <a:solidFill>
                  <a:schemeClr val="tx1"/>
                </a:solidFill>
              </a:defRPr>
            </a:lvl7pPr>
            <a:lvl8pPr marL="0" indent="0">
              <a:spcBef>
                <a:spcPts val="0"/>
              </a:spcBef>
              <a:spcAft>
                <a:spcPts val="0"/>
              </a:spcAft>
              <a:buFont typeface="Arial" panose="020B0604020202020204" pitchFamily="34" charset="0"/>
              <a:buChar char="​"/>
              <a:defRPr sz="1400">
                <a:solidFill>
                  <a:schemeClr val="tx1"/>
                </a:solidFill>
              </a:defRPr>
            </a:lvl8pPr>
            <a:lvl9pPr marL="0" indent="0">
              <a:spcBef>
                <a:spcPts val="0"/>
              </a:spcBef>
              <a:spcAft>
                <a:spcPts val="0"/>
              </a:spcAft>
              <a:buFont typeface="Arial" panose="020B0604020202020204" pitchFamily="34" charset="0"/>
              <a:buChar char="​"/>
              <a:defRPr sz="1400">
                <a:solidFill>
                  <a:schemeClr val="tx1"/>
                </a:solidFill>
              </a:defRPr>
            </a:lvl9pPr>
          </a:lstStyle>
          <a:p>
            <a:pPr lvl="0"/>
            <a:r>
              <a:rPr lang="en-GB"/>
              <a:t>Date</a:t>
            </a:r>
            <a:br>
              <a:rPr lang="en-GB"/>
            </a:br>
            <a:br>
              <a:rPr lang="en-GB"/>
            </a:br>
            <a:r>
              <a:rPr lang="en-GB"/>
              <a:t>Presenter, Location (optional) | Presenter 2, Location 2 (optional) | etc.</a:t>
            </a:r>
            <a:endParaRPr lang="en-GB" dirty="0"/>
          </a:p>
        </p:txBody>
      </p:sp>
      <p:sp>
        <p:nvSpPr>
          <p:cNvPr id="9" name="Endorsement">
            <a:extLst>
              <a:ext uri="{FF2B5EF4-FFF2-40B4-BE49-F238E27FC236}">
                <a16:creationId xmlns:a16="http://schemas.microsoft.com/office/drawing/2014/main" id="{ACD9C241-B3E1-4AB4-A20B-BD3223F3BF52}"/>
              </a:ext>
            </a:extLst>
          </p:cNvPr>
          <p:cNvSpPr txBox="1"/>
          <p:nvPr userDrawn="1"/>
        </p:nvSpPr>
        <p:spPr>
          <a:xfrm>
            <a:off x="580571" y="6279282"/>
            <a:ext cx="3144762" cy="153888"/>
          </a:xfrm>
          <a:prstGeom prst="rect">
            <a:avLst/>
          </a:prstGeom>
          <a:noFill/>
        </p:spPr>
        <p:txBody>
          <a:bodyPr wrap="square" lIns="0" tIns="0" rIns="0" bIns="0">
            <a:spAutoFit/>
          </a:bodyPr>
          <a:lstStyle/>
          <a:p>
            <a:r>
              <a:rPr lang="en-GB" sz="1000" dirty="0">
                <a:solidFill>
                  <a:schemeClr val="accent1"/>
                </a:solidFill>
              </a:rPr>
              <a:t>A business of Marsh McLennan</a:t>
            </a:r>
          </a:p>
        </p:txBody>
      </p:sp>
      <p:sp>
        <p:nvSpPr>
          <p:cNvPr id="23" name="Client Logo"/>
          <p:cNvSpPr>
            <a:spLocks noGrp="1"/>
          </p:cNvSpPr>
          <p:nvPr>
            <p:ph type="pic" sz="quarter" idx="12" hasCustomPrompt="1"/>
          </p:nvPr>
        </p:nvSpPr>
        <p:spPr bwMode="gray">
          <a:xfrm>
            <a:off x="8321523" y="393192"/>
            <a:ext cx="3285874" cy="548640"/>
          </a:xfrm>
          <a:ln>
            <a:noFill/>
          </a:ln>
        </p:spPr>
        <p:txBody>
          <a:bodyPr lIns="0" tIns="0" rIns="0" bIns="0" anchor="ctr" anchorCtr="0"/>
          <a:lstStyle>
            <a:lvl1pPr marL="0" indent="0" algn="ctr" fontAlgn="base">
              <a:lnSpc>
                <a:spcPct val="100000"/>
              </a:lnSpc>
              <a:spcBef>
                <a:spcPts val="0"/>
              </a:spcBef>
              <a:spcAft>
                <a:spcPct val="0"/>
              </a:spcAft>
              <a:buNone/>
              <a:defRPr sz="1000">
                <a:solidFill>
                  <a:srgbClr val="C3C3C3"/>
                </a:solidFill>
              </a:defRPr>
            </a:lvl1pPr>
          </a:lstStyle>
          <a:p>
            <a:r>
              <a:rPr lang="en-GB" dirty="0"/>
              <a:t>CLIENT LOGO PLACEHOLDER</a:t>
            </a:r>
            <a:br>
              <a:rPr lang="en-GB" dirty="0"/>
            </a:br>
            <a:r>
              <a:rPr lang="en-GB" dirty="0"/>
              <a:t>Delete box if not used</a:t>
            </a:r>
          </a:p>
        </p:txBody>
      </p:sp>
      <p:sp>
        <p:nvSpPr>
          <p:cNvPr id="13" name="DTP_Attribute"/>
          <p:cNvSpPr txBox="1"/>
          <p:nvPr userDrawn="1"/>
        </p:nvSpPr>
        <p:spPr>
          <a:xfrm>
            <a:off x="580572" y="6552456"/>
            <a:ext cx="65" cy="153888"/>
          </a:xfrm>
          <a:prstGeom prst="rect">
            <a:avLst/>
          </a:prstGeom>
          <a:noFill/>
        </p:spPr>
        <p:txBody>
          <a:bodyPr wrap="none" lIns="0" tIns="0" rIns="0" bIns="0" rtlCol="0" anchor="b">
            <a:spAutoFit/>
          </a:bodyPr>
          <a:lstStyle/>
          <a:p>
            <a:endParaRPr lang="en-GB" sz="1000" b="1" cap="all" dirty="0">
              <a:solidFill>
                <a:schemeClr val="tx1"/>
              </a:solidFill>
            </a:endParaRPr>
          </a:p>
        </p:txBody>
      </p:sp>
      <p:pic>
        <p:nvPicPr>
          <p:cNvPr id="6" name="DTP_CompanyLogo">
            <a:extLst>
              <a:ext uri="{FF2B5EF4-FFF2-40B4-BE49-F238E27FC236}">
                <a16:creationId xmlns:a16="http://schemas.microsoft.com/office/drawing/2014/main" id="{5459F847-0AED-4B33-9952-F77877C0B6B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4603" y="393193"/>
            <a:ext cx="3435048" cy="314325"/>
          </a:xfrm>
          <a:prstGeom prst="rect">
            <a:avLst/>
          </a:prstGeom>
        </p:spPr>
      </p:pic>
    </p:spTree>
    <p:extLst>
      <p:ext uri="{BB962C8B-B14F-4D97-AF65-F5344CB8AC3E}">
        <p14:creationId xmlns:p14="http://schemas.microsoft.com/office/powerpoint/2010/main" val="1400880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olm pilti">
    <p:spTree>
      <p:nvGrpSpPr>
        <p:cNvPr id="1" name=""/>
        <p:cNvGrpSpPr/>
        <p:nvPr/>
      </p:nvGrpSpPr>
      <p:grpSpPr>
        <a:xfrm>
          <a:off x="0" y="0"/>
          <a:ext cx="0" cy="0"/>
          <a:chOff x="0" y="0"/>
          <a:chExt cx="0" cy="0"/>
        </a:xfrm>
      </p:grpSpPr>
      <p:sp>
        <p:nvSpPr>
          <p:cNvPr id="7" name="Picture Placeholder 19"/>
          <p:cNvSpPr>
            <a:spLocks noGrp="1"/>
          </p:cNvSpPr>
          <p:nvPr>
            <p:ph type="pic" sz="quarter" idx="17"/>
          </p:nvPr>
        </p:nvSpPr>
        <p:spPr>
          <a:xfrm>
            <a:off x="2171700" y="549276"/>
            <a:ext cx="5109317" cy="5039675"/>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a:t>Pildi lisamiseks klõpsake ikooni</a:t>
            </a:r>
            <a:endParaRPr lang="en-US" noProof="0" dirty="0"/>
          </a:p>
        </p:txBody>
      </p:sp>
      <p:sp>
        <p:nvSpPr>
          <p:cNvPr id="10" name="Picture Placeholder 19"/>
          <p:cNvSpPr>
            <a:spLocks noGrp="1"/>
          </p:cNvSpPr>
          <p:nvPr>
            <p:ph type="pic" sz="quarter" idx="19"/>
          </p:nvPr>
        </p:nvSpPr>
        <p:spPr>
          <a:xfrm>
            <a:off x="7511753" y="3459345"/>
            <a:ext cx="3624561" cy="2129606"/>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a:t>Pildi lisamiseks klõpsake ikooni</a:t>
            </a:r>
            <a:endParaRPr lang="en-US" noProof="0" dirty="0"/>
          </a:p>
        </p:txBody>
      </p:sp>
      <p:sp>
        <p:nvSpPr>
          <p:cNvPr id="11" name="Picture Placeholder 19"/>
          <p:cNvSpPr>
            <a:spLocks noGrp="1"/>
          </p:cNvSpPr>
          <p:nvPr>
            <p:ph type="pic" sz="quarter" idx="20"/>
          </p:nvPr>
        </p:nvSpPr>
        <p:spPr>
          <a:xfrm>
            <a:off x="7511753" y="549275"/>
            <a:ext cx="3624561" cy="2709564"/>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a:t>Pildi lisamiseks klõpsake ikooni</a:t>
            </a:r>
            <a:endParaRPr lang="en-US" noProof="0" dirty="0"/>
          </a:p>
        </p:txBody>
      </p:sp>
      <p:sp>
        <p:nvSpPr>
          <p:cNvPr id="5" name="Text Placeholder 1"/>
          <p:cNvSpPr txBox="1">
            <a:spLocks/>
          </p:cNvSpPr>
          <p:nvPr userDrawn="1"/>
        </p:nvSpPr>
        <p:spPr>
          <a:xfrm>
            <a:off x="1836653" y="5972632"/>
            <a:ext cx="2761100"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dirty="0"/>
              <a:t>TALLINNA TEHNIKAÜLIKOOL</a:t>
            </a:r>
            <a:endParaRPr lang="en-US" altLang="en-US" sz="1200" b="0" dirty="0"/>
          </a:p>
        </p:txBody>
      </p:sp>
      <p:cxnSp>
        <p:nvCxnSpPr>
          <p:cNvPr id="6" name="Straight Connector 8"/>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99666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Content"/>
          <p:cNvSpPr>
            <a:spLocks noGrp="1"/>
          </p:cNvSpPr>
          <p:nvPr>
            <p:ph idx="1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559864536"/>
      </p:ext>
    </p:extLst>
  </p:cSld>
  <p:clrMapOvr>
    <a:masterClrMapping/>
  </p:clrMapOvr>
  <p:extLst>
    <p:ext uri="{DCECCB84-F9BA-43D5-87BE-67443E8EF086}">
      <p15:sldGuideLst xmlns:p15="http://schemas.microsoft.com/office/powerpoint/2012/main">
        <p15:guide id="1" orient="horz" pos="88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3974377473"/>
      </p:ext>
    </p:extLst>
  </p:cSld>
  <p:clrMapOvr>
    <a:masterClrMapping/>
  </p:clrMapOvr>
  <p:extLst>
    <p:ext uri="{DCECCB84-F9BA-43D5-87BE-67443E8EF086}">
      <p15:sldGuideLst xmlns:p15="http://schemas.microsoft.com/office/powerpoint/2012/main">
        <p15:guide id="1" orient="horz" pos="88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p:cNvSpPr>
            <a:spLocks noGrp="1"/>
          </p:cNvSpPr>
          <p:nvPr>
            <p:ph type="body" idx="10" hasCustomPrompt="1"/>
          </p:nvPr>
        </p:nvSpPr>
        <p:spPr>
          <a:xfrm>
            <a:off x="580572" y="1399032"/>
            <a:ext cx="11030857"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a:p>
            <a:pPr lvl="1"/>
            <a:r>
              <a:rPr dirty="0"/>
              <a:t>Subheading 14 pt</a:t>
            </a:r>
          </a:p>
        </p:txBody>
      </p:sp>
    </p:spTree>
    <p:extLst>
      <p:ext uri="{BB962C8B-B14F-4D97-AF65-F5344CB8AC3E}">
        <p14:creationId xmlns:p14="http://schemas.microsoft.com/office/powerpoint/2010/main" val="2621938505"/>
      </p:ext>
    </p:extLst>
  </p:cSld>
  <p:clrMapOvr>
    <a:masterClrMapping/>
  </p:clrMapOvr>
  <p:extLst>
    <p:ext uri="{DCECCB84-F9BA-43D5-87BE-67443E8EF086}">
      <p15:sldGuideLst xmlns:p15="http://schemas.microsoft.com/office/powerpoint/2012/main">
        <p15:guide id="1" orient="horz" pos="880">
          <p15:clr>
            <a:srgbClr val="FBAE40"/>
          </p15:clr>
        </p15:guide>
        <p15:guide id="2" orient="horz" pos="1184">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and Content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p:cNvSpPr>
            <a:spLocks noGrp="1"/>
          </p:cNvSpPr>
          <p:nvPr>
            <p:ph type="body" idx="10" hasCustomPrompt="1"/>
          </p:nvPr>
        </p:nvSpPr>
        <p:spPr>
          <a:xfrm>
            <a:off x="580572" y="1399032"/>
            <a:ext cx="11030857"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a:p>
            <a:pPr lvl="1"/>
            <a:r>
              <a:rPr dirty="0"/>
              <a:t>Subheading 14 pt</a:t>
            </a:r>
          </a:p>
        </p:txBody>
      </p:sp>
      <p:sp>
        <p:nvSpPr>
          <p:cNvPr id="4" name="Content"/>
          <p:cNvSpPr>
            <a:spLocks noGrp="1"/>
          </p:cNvSpPr>
          <p:nvPr>
            <p:ph idx="11"/>
          </p:nvPr>
        </p:nvSpPr>
        <p:spPr>
          <a:xfrm>
            <a:off x="580572" y="1883664"/>
            <a:ext cx="11030857"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081599424"/>
      </p:ext>
    </p:extLst>
  </p:cSld>
  <p:clrMapOvr>
    <a:masterClrMapping/>
  </p:clrMapOvr>
  <p:extLst>
    <p:ext uri="{DCECCB84-F9BA-43D5-87BE-67443E8EF086}">
      <p15:sldGuideLst xmlns:p15="http://schemas.microsoft.com/office/powerpoint/2012/main">
        <p15:guide id="1" orient="horz" pos="880">
          <p15:clr>
            <a:srgbClr val="FBAE40"/>
          </p15:clr>
        </p15:guide>
        <p15:guide id="5" orient="horz" pos="1184">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ig portrait photo on right">
    <p:spTree>
      <p:nvGrpSpPr>
        <p:cNvPr id="1" name=""/>
        <p:cNvGrpSpPr/>
        <p:nvPr/>
      </p:nvGrpSpPr>
      <p:grpSpPr>
        <a:xfrm>
          <a:off x="0" y="0"/>
          <a:ext cx="0" cy="0"/>
          <a:chOff x="0" y="0"/>
          <a:chExt cx="0" cy="0"/>
        </a:xfrm>
      </p:grpSpPr>
      <p:sp>
        <p:nvSpPr>
          <p:cNvPr id="2" name="Title"/>
          <p:cNvSpPr>
            <a:spLocks noGrp="1"/>
          </p:cNvSpPr>
          <p:nvPr>
            <p:ph type="title"/>
          </p:nvPr>
        </p:nvSpPr>
        <p:spPr>
          <a:xfrm>
            <a:off x="580571" y="384048"/>
            <a:ext cx="7158446" cy="758952"/>
          </a:xfrm>
        </p:spPr>
        <p:txBody>
          <a:bodyPr/>
          <a:lstStyle/>
          <a:p>
            <a:r>
              <a:rPr lang="en-US"/>
              <a:t>Click to edit Master title style</a:t>
            </a:r>
            <a:endParaRPr/>
          </a:p>
        </p:txBody>
      </p:sp>
      <p:sp>
        <p:nvSpPr>
          <p:cNvPr id="3" name="Heading"/>
          <p:cNvSpPr>
            <a:spLocks noGrp="1"/>
          </p:cNvSpPr>
          <p:nvPr>
            <p:ph type="body" idx="10" hasCustomPrompt="1"/>
          </p:nvPr>
        </p:nvSpPr>
        <p:spPr>
          <a:xfrm>
            <a:off x="580571" y="1399032"/>
            <a:ext cx="7158446"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p:cNvSpPr>
            <a:spLocks noGrp="1"/>
          </p:cNvSpPr>
          <p:nvPr>
            <p:ph sz="half" idx="11"/>
          </p:nvPr>
        </p:nvSpPr>
        <p:spPr>
          <a:xfrm>
            <a:off x="580571" y="1883664"/>
            <a:ext cx="7158446"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Picture">
            <a:extLst>
              <a:ext uri="{FF2B5EF4-FFF2-40B4-BE49-F238E27FC236}">
                <a16:creationId xmlns:a16="http://schemas.microsoft.com/office/drawing/2014/main" id="{0D3F1C2C-B46E-4074-AA0F-9EAD49A9905B}"/>
              </a:ext>
            </a:extLst>
          </p:cNvPr>
          <p:cNvSpPr>
            <a:spLocks noGrp="1"/>
          </p:cNvSpPr>
          <p:nvPr>
            <p:ph type="pic" sz="quarter" idx="20"/>
          </p:nvPr>
        </p:nvSpPr>
        <p:spPr>
          <a:xfrm>
            <a:off x="8321524" y="0"/>
            <a:ext cx="3870475" cy="6858000"/>
          </a:xfrm>
        </p:spPr>
        <p:txBody>
          <a:bodyPr tIns="640080" anchor="ctr"/>
          <a:lstStyle>
            <a:lvl1pPr marL="0" indent="0" algn="ctr">
              <a:buNone/>
              <a:defRPr sz="1400">
                <a:solidFill>
                  <a:srgbClr val="C3C3C3"/>
                </a:solidFill>
              </a:defRPr>
            </a:lvl1pPr>
          </a:lstStyle>
          <a:p>
            <a:r>
              <a:rPr lang="en-US" dirty="0"/>
              <a:t>Click icon to add picture</a:t>
            </a:r>
            <a:endParaRPr dirty="0"/>
          </a:p>
        </p:txBody>
      </p:sp>
    </p:spTree>
    <p:extLst>
      <p:ext uri="{BB962C8B-B14F-4D97-AF65-F5344CB8AC3E}">
        <p14:creationId xmlns:p14="http://schemas.microsoft.com/office/powerpoint/2010/main" val="4134709376"/>
      </p:ext>
    </p:extLst>
  </p:cSld>
  <p:clrMapOvr>
    <a:masterClrMapping/>
  </p:clrMapOvr>
  <p:extLst>
    <p:ext uri="{DCECCB84-F9BA-43D5-87BE-67443E8EF086}">
      <p15:sldGuideLst xmlns:p15="http://schemas.microsoft.com/office/powerpoint/2012/main">
        <p15:guide id="1" orient="horz" pos="880">
          <p15:clr>
            <a:srgbClr val="FBAE40"/>
          </p15:clr>
        </p15:guide>
        <p15:guide id="2" pos="3839">
          <p15:clr>
            <a:srgbClr val="FBAE40"/>
          </p15:clr>
        </p15:guide>
        <p15:guide id="3" pos="4130">
          <p15:clr>
            <a:srgbClr val="FBAE40"/>
          </p15:clr>
        </p15:guide>
        <p15:guide id="4" orient="horz" pos="1184">
          <p15:clr>
            <a:srgbClr val="FBAE40"/>
          </p15:clr>
        </p15:guide>
        <p15:guide id="5"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le Slide Color">
    <p:bg>
      <p:bgPr>
        <a:solidFill>
          <a:schemeClr val="accent1"/>
        </a:solidFill>
        <a:effectLst/>
      </p:bgPr>
    </p:bg>
    <p:spTree>
      <p:nvGrpSpPr>
        <p:cNvPr id="1" name=""/>
        <p:cNvGrpSpPr/>
        <p:nvPr/>
      </p:nvGrpSpPr>
      <p:grpSpPr>
        <a:xfrm>
          <a:off x="0" y="0"/>
          <a:ext cx="0" cy="0"/>
          <a:chOff x="0" y="0"/>
          <a:chExt cx="0" cy="0"/>
        </a:xfrm>
      </p:grpSpPr>
      <p:sp>
        <p:nvSpPr>
          <p:cNvPr id="2" name="Title"/>
          <p:cNvSpPr>
            <a:spLocks noGrp="1"/>
          </p:cNvSpPr>
          <p:nvPr>
            <p:ph type="body" sz="quarter" idx="10" hasCustomPrompt="1"/>
          </p:nvPr>
        </p:nvSpPr>
        <p:spPr>
          <a:xfrm>
            <a:off x="580572" y="3095825"/>
            <a:ext cx="11030857" cy="1734257"/>
          </a:xfrm>
        </p:spPr>
        <p:txBody>
          <a:bodyPr lIns="0" tIns="0" rIns="0" bIns="0" anchor="b">
            <a:spAutoFit/>
          </a:bodyPr>
          <a:lstStyle>
            <a:lvl1pPr marL="0" indent="0" fontAlgn="base">
              <a:lnSpc>
                <a:spcPct val="85000"/>
              </a:lnSpc>
              <a:spcBef>
                <a:spcPts val="0"/>
              </a:spcBef>
              <a:spcAft>
                <a:spcPts val="0"/>
              </a:spcAft>
              <a:buFont typeface="Arial" panose="020B0604020202020204" pitchFamily="34" charset="0"/>
              <a:buChar char="​"/>
              <a:defRPr sz="6600" b="1">
                <a:solidFill>
                  <a:schemeClr val="tx1"/>
                </a:solidFill>
                <a:latin typeface="+mj-lt"/>
                <a:ea typeface="+mj-ea"/>
                <a:cs typeface="+mj-cs"/>
              </a:defRPr>
            </a:lvl1pPr>
            <a:lvl2pPr marL="0" indent="0" fontAlgn="base">
              <a:lnSpc>
                <a:spcPct val="100000"/>
              </a:lnSpc>
              <a:spcBef>
                <a:spcPts val="0"/>
              </a:spcBef>
              <a:spcAft>
                <a:spcPts val="0"/>
              </a:spcAft>
              <a:buFont typeface="Arial" panose="020B0604020202020204" pitchFamily="34" charset="0"/>
              <a:buChar char="​"/>
              <a:defRPr sz="2000">
                <a:solidFill>
                  <a:schemeClr val="tx1"/>
                </a:solidFill>
              </a:defRPr>
            </a:lvl2pPr>
            <a:lvl3pPr marL="0" indent="0">
              <a:lnSpc>
                <a:spcPct val="100000"/>
              </a:lnSpc>
              <a:spcBef>
                <a:spcPts val="0"/>
              </a:spcBef>
              <a:spcAft>
                <a:spcPts val="0"/>
              </a:spcAft>
              <a:buFont typeface="Arial" panose="020B0604020202020204" pitchFamily="34" charset="0"/>
              <a:buChar char="​"/>
              <a:defRPr sz="2000">
                <a:solidFill>
                  <a:schemeClr val="tx1"/>
                </a:solidFill>
              </a:defRPr>
            </a:lvl3pPr>
            <a:lvl4pPr marL="0" indent="0">
              <a:lnSpc>
                <a:spcPct val="100000"/>
              </a:lnSpc>
              <a:spcBef>
                <a:spcPts val="0"/>
              </a:spcBef>
              <a:spcAft>
                <a:spcPts val="0"/>
              </a:spcAft>
              <a:buFont typeface="Arial" panose="020B0604020202020204" pitchFamily="34" charset="0"/>
              <a:buChar char="​"/>
              <a:defRPr sz="2000">
                <a:solidFill>
                  <a:schemeClr val="tx1"/>
                </a:solidFill>
              </a:defRPr>
            </a:lvl4pPr>
            <a:lvl5pPr marL="0" indent="0">
              <a:lnSpc>
                <a:spcPct val="100000"/>
              </a:lnSpc>
              <a:spcBef>
                <a:spcPts val="0"/>
              </a:spcBef>
              <a:spcAft>
                <a:spcPts val="0"/>
              </a:spcAft>
              <a:buFont typeface="Arial" panose="020B0604020202020204" pitchFamily="34" charset="0"/>
              <a:buChar char="​"/>
              <a:defRPr sz="2000">
                <a:solidFill>
                  <a:schemeClr val="tx1"/>
                </a:solidFill>
              </a:defRPr>
            </a:lvl5pPr>
            <a:lvl6pPr marL="0" indent="0">
              <a:lnSpc>
                <a:spcPct val="100000"/>
              </a:lnSpc>
              <a:spcBef>
                <a:spcPts val="0"/>
              </a:spcBef>
              <a:spcAft>
                <a:spcPts val="0"/>
              </a:spcAft>
              <a:buFont typeface="Arial" panose="020B0604020202020204" pitchFamily="34" charset="0"/>
              <a:buChar char="​"/>
              <a:defRPr sz="2000">
                <a:solidFill>
                  <a:schemeClr val="tx1"/>
                </a:solidFill>
              </a:defRPr>
            </a:lvl6pPr>
            <a:lvl7pPr marL="0" indent="0">
              <a:lnSpc>
                <a:spcPct val="100000"/>
              </a:lnSpc>
              <a:spcBef>
                <a:spcPts val="0"/>
              </a:spcBef>
              <a:spcAft>
                <a:spcPts val="0"/>
              </a:spcAft>
              <a:buFont typeface="Arial" panose="020B0604020202020204" pitchFamily="34" charset="0"/>
              <a:buChar char="​"/>
              <a:defRPr sz="2000">
                <a:solidFill>
                  <a:schemeClr val="tx1"/>
                </a:solidFill>
              </a:defRPr>
            </a:lvl7pPr>
            <a:lvl8pPr marL="0" indent="0">
              <a:lnSpc>
                <a:spcPct val="100000"/>
              </a:lnSpc>
              <a:spcBef>
                <a:spcPts val="0"/>
              </a:spcBef>
              <a:spcAft>
                <a:spcPts val="0"/>
              </a:spcAft>
              <a:buFont typeface="Arial" panose="020B0604020202020204" pitchFamily="34" charset="0"/>
              <a:buChar char="​"/>
              <a:defRPr sz="2000">
                <a:solidFill>
                  <a:schemeClr val="tx1"/>
                </a:solidFill>
              </a:defRPr>
            </a:lvl8pPr>
            <a:lvl9pPr marL="0" indent="0">
              <a:lnSpc>
                <a:spcPct val="100000"/>
              </a:lnSpc>
              <a:spcBef>
                <a:spcPts val="0"/>
              </a:spcBef>
              <a:spcAft>
                <a:spcPts val="0"/>
              </a:spcAft>
              <a:buFont typeface="Arial" panose="020B0604020202020204" pitchFamily="34" charset="0"/>
              <a:buChar char="​"/>
              <a:defRPr sz="2000">
                <a:solidFill>
                  <a:schemeClr val="tx1"/>
                </a:solidFill>
              </a:defRPr>
            </a:lvl9pPr>
          </a:lstStyle>
          <a:p>
            <a:pPr lvl="0"/>
            <a:r>
              <a:rPr dirty="0"/>
              <a:t>Type your Title in no more than three lines</a:t>
            </a:r>
          </a:p>
        </p:txBody>
      </p:sp>
      <p:sp>
        <p:nvSpPr>
          <p:cNvPr id="3" name="Subtitle"/>
          <p:cNvSpPr>
            <a:spLocks noGrp="1"/>
          </p:cNvSpPr>
          <p:nvPr>
            <p:ph type="body" sz="quarter" idx="11" hasCustomPrompt="1"/>
          </p:nvPr>
        </p:nvSpPr>
        <p:spPr>
          <a:xfrm>
            <a:off x="580572" y="4830083"/>
            <a:ext cx="11030857" cy="307777"/>
          </a:xfrm>
        </p:spPr>
        <p:txBody>
          <a:bodyPr lIns="0" tIns="0" rIns="0" bIns="0">
            <a:spAutoFit/>
          </a:bodyPr>
          <a:lstStyle>
            <a:lvl1pPr marL="0" indent="0">
              <a:spcBef>
                <a:spcPts val="0"/>
              </a:spcBef>
              <a:spcAft>
                <a:spcPts val="0"/>
              </a:spcAft>
              <a:buFont typeface="Arial" panose="020B0604020202020204" pitchFamily="34" charset="0"/>
              <a:buChar char="​"/>
              <a:defRPr sz="2000">
                <a:solidFill>
                  <a:schemeClr val="tx1"/>
                </a:solidFill>
              </a:defRPr>
            </a:lvl1pPr>
            <a:lvl2pPr marL="0" indent="0">
              <a:spcBef>
                <a:spcPts val="0"/>
              </a:spcBef>
              <a:spcAft>
                <a:spcPts val="0"/>
              </a:spcAft>
              <a:buFont typeface="Arial" panose="020B0604020202020204" pitchFamily="34" charset="0"/>
              <a:buChar char="​"/>
              <a:defRPr sz="2000">
                <a:solidFill>
                  <a:schemeClr val="tx1"/>
                </a:solidFill>
              </a:defRPr>
            </a:lvl2pPr>
            <a:lvl3pPr marL="0" indent="0">
              <a:spcBef>
                <a:spcPts val="0"/>
              </a:spcBef>
              <a:spcAft>
                <a:spcPts val="0"/>
              </a:spcAft>
              <a:buFont typeface="Arial" panose="020B0604020202020204" pitchFamily="34" charset="0"/>
              <a:buChar char="​"/>
              <a:defRPr sz="2000">
                <a:solidFill>
                  <a:schemeClr val="tx1"/>
                </a:solidFill>
              </a:defRPr>
            </a:lvl3pPr>
            <a:lvl4pPr marL="0" indent="0">
              <a:spcBef>
                <a:spcPts val="0"/>
              </a:spcBef>
              <a:spcAft>
                <a:spcPts val="0"/>
              </a:spcAft>
              <a:buFont typeface="Arial" panose="020B0604020202020204" pitchFamily="34" charset="0"/>
              <a:buChar char="​"/>
              <a:defRPr sz="2000">
                <a:solidFill>
                  <a:schemeClr val="tx1"/>
                </a:solidFill>
              </a:defRPr>
            </a:lvl4pPr>
            <a:lvl5pPr marL="0" indent="0">
              <a:spcBef>
                <a:spcPts val="0"/>
              </a:spcBef>
              <a:spcAft>
                <a:spcPts val="0"/>
              </a:spcAft>
              <a:buFont typeface="Arial" panose="020B0604020202020204" pitchFamily="34" charset="0"/>
              <a:buChar char="​"/>
              <a:defRPr sz="2000">
                <a:solidFill>
                  <a:schemeClr val="tx1"/>
                </a:solidFill>
              </a:defRPr>
            </a:lvl5pPr>
            <a:lvl6pPr marL="0" indent="0">
              <a:spcBef>
                <a:spcPts val="0"/>
              </a:spcBef>
              <a:spcAft>
                <a:spcPts val="0"/>
              </a:spcAft>
              <a:buFont typeface="Arial" panose="020B0604020202020204" pitchFamily="34" charset="0"/>
              <a:buChar char="​"/>
              <a:defRPr sz="2000">
                <a:solidFill>
                  <a:schemeClr val="tx1"/>
                </a:solidFill>
              </a:defRPr>
            </a:lvl6pPr>
            <a:lvl7pPr marL="0" indent="0">
              <a:spcBef>
                <a:spcPts val="0"/>
              </a:spcBef>
              <a:spcAft>
                <a:spcPts val="0"/>
              </a:spcAft>
              <a:buFont typeface="Arial" panose="020B0604020202020204" pitchFamily="34" charset="0"/>
              <a:buChar char="​"/>
              <a:defRPr sz="2000">
                <a:solidFill>
                  <a:schemeClr val="tx1"/>
                </a:solidFill>
              </a:defRPr>
            </a:lvl7pPr>
            <a:lvl8pPr marL="0" indent="0">
              <a:spcBef>
                <a:spcPts val="0"/>
              </a:spcBef>
              <a:spcAft>
                <a:spcPts val="0"/>
              </a:spcAft>
              <a:buFont typeface="Arial" panose="020B0604020202020204" pitchFamily="34" charset="0"/>
              <a:buChar char="​"/>
              <a:defRPr sz="2000">
                <a:solidFill>
                  <a:schemeClr val="tx1"/>
                </a:solidFill>
              </a:defRPr>
            </a:lvl8pPr>
            <a:lvl9pPr marL="0" indent="0">
              <a:spcBef>
                <a:spcPts val="0"/>
              </a:spcBef>
              <a:spcAft>
                <a:spcPts val="0"/>
              </a:spcAft>
              <a:buFont typeface="Arial" panose="020B0604020202020204" pitchFamily="34" charset="0"/>
              <a:buChar char="​"/>
              <a:defRPr sz="2000">
                <a:solidFill>
                  <a:schemeClr val="tx1"/>
                </a:solidFill>
              </a:defRPr>
            </a:lvl9pPr>
          </a:lstStyle>
          <a:p>
            <a:pPr lvl="0"/>
            <a:r>
              <a:t>Type your subtitle here</a:t>
            </a:r>
          </a:p>
        </p:txBody>
      </p:sp>
      <p:sp>
        <p:nvSpPr>
          <p:cNvPr id="4" name="Presenter"/>
          <p:cNvSpPr>
            <a:spLocks noGrp="1"/>
          </p:cNvSpPr>
          <p:nvPr>
            <p:ph type="body" sz="quarter" idx="13" hasCustomPrompt="1"/>
          </p:nvPr>
        </p:nvSpPr>
        <p:spPr>
          <a:xfrm>
            <a:off x="580572" y="5404352"/>
            <a:ext cx="11030857" cy="646331"/>
          </a:xfrm>
        </p:spPr>
        <p:txBody>
          <a:bodyPr lIns="0" tIns="0" rIns="0" bIns="0" anchor="b">
            <a:spAutoFit/>
          </a:bodyPr>
          <a:lstStyle>
            <a:lvl1pPr marL="0" indent="0" fontAlgn="base">
              <a:spcBef>
                <a:spcPts val="0"/>
              </a:spcBef>
              <a:spcAft>
                <a:spcPts val="0"/>
              </a:spcAft>
              <a:buFont typeface="Arial" panose="020B0604020202020204" pitchFamily="34" charset="0"/>
              <a:buChar char="​"/>
              <a:defRPr sz="1400">
                <a:solidFill>
                  <a:schemeClr val="tx1"/>
                </a:solidFill>
              </a:defRPr>
            </a:lvl1pPr>
            <a:lvl2pPr marL="0" indent="0" fontAlgn="base">
              <a:spcBef>
                <a:spcPts val="0"/>
              </a:spcBef>
              <a:spcAft>
                <a:spcPts val="0"/>
              </a:spcAft>
              <a:buFont typeface="Arial" panose="020B0604020202020204" pitchFamily="34" charset="0"/>
              <a:buChar char="​"/>
              <a:defRPr sz="1400">
                <a:solidFill>
                  <a:schemeClr val="tx1"/>
                </a:solidFill>
              </a:defRPr>
            </a:lvl2pPr>
            <a:lvl3pPr marL="0" indent="0">
              <a:spcBef>
                <a:spcPts val="0"/>
              </a:spcBef>
              <a:spcAft>
                <a:spcPts val="0"/>
              </a:spcAft>
              <a:buFont typeface="Arial" panose="020B0604020202020204" pitchFamily="34" charset="0"/>
              <a:buChar char="​"/>
              <a:defRPr sz="1400">
                <a:solidFill>
                  <a:schemeClr val="tx1"/>
                </a:solidFill>
              </a:defRPr>
            </a:lvl3pPr>
            <a:lvl4pPr marL="0" indent="0">
              <a:spcBef>
                <a:spcPts val="0"/>
              </a:spcBef>
              <a:spcAft>
                <a:spcPts val="0"/>
              </a:spcAft>
              <a:buFont typeface="Arial" panose="020B0604020202020204" pitchFamily="34" charset="0"/>
              <a:buChar char="​"/>
              <a:defRPr sz="1400">
                <a:solidFill>
                  <a:schemeClr val="tx1"/>
                </a:solidFill>
              </a:defRPr>
            </a:lvl4pPr>
            <a:lvl5pPr marL="0" indent="0">
              <a:spcBef>
                <a:spcPts val="0"/>
              </a:spcBef>
              <a:spcAft>
                <a:spcPts val="0"/>
              </a:spcAft>
              <a:buFont typeface="Arial" panose="020B0604020202020204" pitchFamily="34" charset="0"/>
              <a:buChar char="​"/>
              <a:defRPr sz="1400">
                <a:solidFill>
                  <a:schemeClr val="tx1"/>
                </a:solidFill>
              </a:defRPr>
            </a:lvl5pPr>
            <a:lvl6pPr marL="0" indent="0">
              <a:spcBef>
                <a:spcPts val="0"/>
              </a:spcBef>
              <a:spcAft>
                <a:spcPts val="0"/>
              </a:spcAft>
              <a:buFont typeface="Arial" panose="020B0604020202020204" pitchFamily="34" charset="0"/>
              <a:buChar char="​"/>
              <a:defRPr sz="1400">
                <a:solidFill>
                  <a:schemeClr val="tx1"/>
                </a:solidFill>
              </a:defRPr>
            </a:lvl6pPr>
            <a:lvl7pPr marL="0" indent="0">
              <a:spcBef>
                <a:spcPts val="0"/>
              </a:spcBef>
              <a:spcAft>
                <a:spcPts val="0"/>
              </a:spcAft>
              <a:buFont typeface="Arial" panose="020B0604020202020204" pitchFamily="34" charset="0"/>
              <a:buChar char="​"/>
              <a:defRPr sz="1400">
                <a:solidFill>
                  <a:schemeClr val="tx1"/>
                </a:solidFill>
              </a:defRPr>
            </a:lvl7pPr>
            <a:lvl8pPr marL="0" indent="0">
              <a:spcBef>
                <a:spcPts val="0"/>
              </a:spcBef>
              <a:spcAft>
                <a:spcPts val="0"/>
              </a:spcAft>
              <a:buFont typeface="Arial" panose="020B0604020202020204" pitchFamily="34" charset="0"/>
              <a:buChar char="​"/>
              <a:defRPr sz="1400">
                <a:solidFill>
                  <a:schemeClr val="tx1"/>
                </a:solidFill>
              </a:defRPr>
            </a:lvl8pPr>
            <a:lvl9pPr marL="0" indent="0">
              <a:spcBef>
                <a:spcPts val="0"/>
              </a:spcBef>
              <a:spcAft>
                <a:spcPts val="0"/>
              </a:spcAft>
              <a:buFont typeface="Arial" panose="020B0604020202020204" pitchFamily="34" charset="0"/>
              <a:buChar char="​"/>
              <a:defRPr sz="1400">
                <a:solidFill>
                  <a:schemeClr val="tx1"/>
                </a:solidFill>
              </a:defRPr>
            </a:lvl9pPr>
          </a:lstStyle>
          <a:p>
            <a:pPr lvl="0"/>
            <a:r>
              <a:t>Date</a:t>
            </a:r>
            <a:br>
              <a:rPr/>
            </a:br>
            <a:br>
              <a:rPr/>
            </a:br>
            <a:r>
              <a:t>Presenter, Location (optional) | Presenter 2, Location 2 (optional) | etc.</a:t>
            </a:r>
          </a:p>
        </p:txBody>
      </p:sp>
      <p:sp>
        <p:nvSpPr>
          <p:cNvPr id="9" name="Endorsement">
            <a:extLst>
              <a:ext uri="{FF2B5EF4-FFF2-40B4-BE49-F238E27FC236}">
                <a16:creationId xmlns:a16="http://schemas.microsoft.com/office/drawing/2014/main" id="{85E2844B-4783-48CF-9013-694533B9E853}"/>
              </a:ext>
            </a:extLst>
          </p:cNvPr>
          <p:cNvSpPr txBox="1"/>
          <p:nvPr userDrawn="1"/>
        </p:nvSpPr>
        <p:spPr>
          <a:xfrm>
            <a:off x="580571" y="6279282"/>
            <a:ext cx="3144762" cy="153888"/>
          </a:xfrm>
          <a:prstGeom prst="rect">
            <a:avLst/>
          </a:prstGeom>
          <a:noFill/>
        </p:spPr>
        <p:txBody>
          <a:bodyPr wrap="square" lIns="0" tIns="0" rIns="0" bIns="0">
            <a:spAutoFit/>
          </a:bodyPr>
          <a:lstStyle/>
          <a:p>
            <a:r>
              <a:rPr lang="en-US" sz="1000" dirty="0">
                <a:solidFill>
                  <a:schemeClr val="tx1"/>
                </a:solidFill>
              </a:rPr>
              <a:t>A business of Marsh McLennan</a:t>
            </a:r>
          </a:p>
        </p:txBody>
      </p:sp>
      <p:sp>
        <p:nvSpPr>
          <p:cNvPr id="23" name="Client Logo"/>
          <p:cNvSpPr>
            <a:spLocks noGrp="1"/>
          </p:cNvSpPr>
          <p:nvPr>
            <p:ph type="pic" sz="quarter" idx="12" hasCustomPrompt="1"/>
          </p:nvPr>
        </p:nvSpPr>
        <p:spPr bwMode="gray">
          <a:xfrm>
            <a:off x="8321523" y="393192"/>
            <a:ext cx="3285874" cy="548640"/>
          </a:xfrm>
          <a:ln>
            <a:noFill/>
          </a:ln>
        </p:spPr>
        <p:txBody>
          <a:bodyPr lIns="0" tIns="0" rIns="0" bIns="0" anchor="ctr" anchorCtr="0"/>
          <a:lstStyle>
            <a:lvl1pPr marL="0" indent="0" algn="ctr" fontAlgn="base">
              <a:lnSpc>
                <a:spcPct val="100000"/>
              </a:lnSpc>
              <a:spcBef>
                <a:spcPts val="0"/>
              </a:spcBef>
              <a:spcAft>
                <a:spcPct val="0"/>
              </a:spcAft>
              <a:buNone/>
              <a:defRPr sz="1000">
                <a:solidFill>
                  <a:schemeClr val="tx1"/>
                </a:solidFill>
              </a:defRPr>
            </a:lvl1pPr>
          </a:lstStyle>
          <a:p>
            <a:r>
              <a:rPr dirty="0"/>
              <a:t>CLIENT LOGO PLACEHOLDER</a:t>
            </a:r>
            <a:br>
              <a:rPr dirty="0"/>
            </a:br>
            <a:r>
              <a:rPr dirty="0"/>
              <a:t>Delete box if </a:t>
            </a:r>
            <a:r>
              <a:rPr lang="en-US" dirty="0"/>
              <a:t>not</a:t>
            </a:r>
            <a:r>
              <a:rPr dirty="0"/>
              <a:t> used</a:t>
            </a:r>
          </a:p>
        </p:txBody>
      </p:sp>
      <p:sp>
        <p:nvSpPr>
          <p:cNvPr id="13" name="DTP_Attribute"/>
          <p:cNvSpPr txBox="1"/>
          <p:nvPr userDrawn="1"/>
        </p:nvSpPr>
        <p:spPr>
          <a:xfrm>
            <a:off x="580572" y="6552456"/>
            <a:ext cx="65" cy="153888"/>
          </a:xfrm>
          <a:prstGeom prst="rect">
            <a:avLst/>
          </a:prstGeom>
          <a:noFill/>
        </p:spPr>
        <p:txBody>
          <a:bodyPr wrap="none" lIns="0" tIns="0" rIns="0" bIns="0" rtlCol="0" anchor="b">
            <a:spAutoFit/>
          </a:bodyPr>
          <a:lstStyle/>
          <a:p>
            <a:endParaRPr sz="1000" b="1" cap="all" dirty="0">
              <a:solidFill>
                <a:schemeClr val="tx1"/>
              </a:solidFill>
            </a:endParaRPr>
          </a:p>
        </p:txBody>
      </p:sp>
      <p:pic>
        <p:nvPicPr>
          <p:cNvPr id="6" name="DTP_CompanyLogo_inv">
            <a:extLst>
              <a:ext uri="{FF2B5EF4-FFF2-40B4-BE49-F238E27FC236}">
                <a16:creationId xmlns:a16="http://schemas.microsoft.com/office/drawing/2014/main" id="{C5356742-4BC0-4DDF-A97F-8F518BF421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4603" y="393193"/>
            <a:ext cx="3435048" cy="314325"/>
          </a:xfrm>
          <a:prstGeom prst="rect">
            <a:avLst/>
          </a:prstGeom>
        </p:spPr>
      </p:pic>
    </p:spTree>
    <p:extLst>
      <p:ext uri="{BB962C8B-B14F-4D97-AF65-F5344CB8AC3E}">
        <p14:creationId xmlns:p14="http://schemas.microsoft.com/office/powerpoint/2010/main" val="294718589"/>
      </p:ext>
    </p:extLst>
  </p:cSld>
  <p:clrMapOvr>
    <a:overrideClrMapping bg1="dk1" tx1="lt1" bg2="dk2" tx2="lt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secHead" preserve="1">
  <p:cSld name="Section">
    <p:spTree>
      <p:nvGrpSpPr>
        <p:cNvPr id="1" name=""/>
        <p:cNvGrpSpPr/>
        <p:nvPr/>
      </p:nvGrpSpPr>
      <p:grpSpPr>
        <a:xfrm>
          <a:off x="0" y="0"/>
          <a:ext cx="0" cy="0"/>
          <a:chOff x="0" y="0"/>
          <a:chExt cx="0" cy="0"/>
        </a:xfrm>
      </p:grpSpPr>
      <p:sp>
        <p:nvSpPr>
          <p:cNvPr id="2" name="SectionTitle"/>
          <p:cNvSpPr>
            <a:spLocks noGrp="1"/>
          </p:cNvSpPr>
          <p:nvPr>
            <p:ph type="body" sz="quarter" idx="11" hasCustomPrompt="1"/>
          </p:nvPr>
        </p:nvSpPr>
        <p:spPr>
          <a:xfrm>
            <a:off x="580570" y="4315968"/>
            <a:ext cx="7547429" cy="1083374"/>
          </a:xfrm>
          <a:noFill/>
          <a:ln>
            <a:noFill/>
          </a:ln>
          <a:effectLst/>
        </p:spPr>
        <p:txBody>
          <a:bodyPr vert="horz" wrap="square" lIns="0" tIns="0" rIns="0" bIns="0" numCol="1" anchor="t" anchorCtr="0" compatLnSpc="1">
            <a:prstTxWarp prst="textNoShape">
              <a:avLst/>
            </a:prstTxWarp>
            <a:spAutoFit/>
          </a:bodyPr>
          <a:lstStyle>
            <a:lvl1pPr marL="0" indent="0" algn="l" fontAlgn="base">
              <a:lnSpc>
                <a:spcPct val="85000"/>
              </a:lnSpc>
              <a:spcBef>
                <a:spcPts val="0"/>
              </a:spcBef>
              <a:spcAft>
                <a:spcPts val="0"/>
              </a:spcAft>
              <a:buFont typeface="Arial" panose="020B0604020202020204" pitchFamily="34" charset="0"/>
              <a:buChar char="​"/>
              <a:defRPr sz="3200" b="1">
                <a:solidFill>
                  <a:schemeClr val="tx1"/>
                </a:solidFill>
                <a:latin typeface="+mj-lt"/>
                <a:ea typeface="+mj-ea"/>
                <a:cs typeface="+mj-cs"/>
              </a:defRPr>
            </a:lvl1pPr>
            <a:lvl2pPr marL="0" indent="0" algn="l">
              <a:lnSpc>
                <a:spcPct val="100000"/>
              </a:lnSpc>
              <a:spcBef>
                <a:spcPts val="0"/>
              </a:spcBef>
              <a:spcAft>
                <a:spcPts val="0"/>
              </a:spcAft>
              <a:buFont typeface="Arial" panose="020B0604020202020204" pitchFamily="34" charset="0"/>
              <a:buChar char="​"/>
              <a:defRPr sz="1600">
                <a:solidFill>
                  <a:schemeClr val="tx1"/>
                </a:solidFill>
              </a:defRPr>
            </a:lvl2pPr>
            <a:lvl3pPr marL="0" indent="0">
              <a:lnSpc>
                <a:spcPct val="100000"/>
              </a:lnSpc>
              <a:spcBef>
                <a:spcPts val="0"/>
              </a:spcBef>
              <a:spcAft>
                <a:spcPts val="0"/>
              </a:spcAft>
              <a:buFont typeface="Arial" panose="020B0604020202020204" pitchFamily="34" charset="0"/>
              <a:buChar char="​"/>
              <a:defRPr sz="1600"/>
            </a:lvl3pPr>
            <a:lvl4pPr marL="0" indent="0">
              <a:lnSpc>
                <a:spcPct val="100000"/>
              </a:lnSpc>
              <a:spcBef>
                <a:spcPts val="0"/>
              </a:spcBef>
              <a:spcAft>
                <a:spcPts val="0"/>
              </a:spcAft>
              <a:buFont typeface="Arial" panose="020B0604020202020204" pitchFamily="34" charset="0"/>
              <a:buChar char="​"/>
              <a:defRPr sz="1600"/>
            </a:lvl4pPr>
            <a:lvl5pPr marL="0" indent="0">
              <a:lnSpc>
                <a:spcPct val="100000"/>
              </a:lnSpc>
              <a:spcBef>
                <a:spcPts val="0"/>
              </a:spcBef>
              <a:spcAft>
                <a:spcPts val="0"/>
              </a:spcAft>
              <a:buFont typeface="Arial" panose="020B0604020202020204" pitchFamily="34" charset="0"/>
              <a:buChar char="​"/>
              <a:defRPr sz="1600"/>
            </a:lvl5pPr>
            <a:lvl6pPr marL="0" indent="0">
              <a:lnSpc>
                <a:spcPct val="100000"/>
              </a:lnSpc>
              <a:spcBef>
                <a:spcPts val="0"/>
              </a:spcBef>
              <a:spcAft>
                <a:spcPts val="0"/>
              </a:spcAft>
              <a:buFont typeface="Arial" panose="020B0604020202020204" pitchFamily="34" charset="0"/>
              <a:buChar char="​"/>
              <a:defRPr sz="1600"/>
            </a:lvl6pPr>
            <a:lvl7pPr marL="0" indent="0">
              <a:lnSpc>
                <a:spcPct val="100000"/>
              </a:lnSpc>
              <a:spcBef>
                <a:spcPts val="0"/>
              </a:spcBef>
              <a:spcAft>
                <a:spcPts val="0"/>
              </a:spcAft>
              <a:buFont typeface="Arial" panose="020B0604020202020204" pitchFamily="34" charset="0"/>
              <a:buChar char="​"/>
              <a:defRPr sz="1600"/>
            </a:lvl7pPr>
            <a:lvl8pPr marL="0" indent="0">
              <a:lnSpc>
                <a:spcPct val="100000"/>
              </a:lnSpc>
              <a:spcBef>
                <a:spcPts val="0"/>
              </a:spcBef>
              <a:spcAft>
                <a:spcPts val="0"/>
              </a:spcAft>
              <a:buFont typeface="Arial" panose="020B0604020202020204" pitchFamily="34" charset="0"/>
              <a:buChar char="​"/>
              <a:defRPr sz="1600"/>
            </a:lvl8pPr>
            <a:lvl9pPr marL="0" indent="0">
              <a:lnSpc>
                <a:spcPct val="100000"/>
              </a:lnSpc>
              <a:spcBef>
                <a:spcPts val="0"/>
              </a:spcBef>
              <a:spcAft>
                <a:spcPts val="0"/>
              </a:spcAft>
              <a:buFont typeface="Arial" panose="020B0604020202020204" pitchFamily="34" charset="0"/>
              <a:buChar char="​"/>
              <a:defRPr sz="1600"/>
            </a:lvl9pPr>
          </a:lstStyle>
          <a:p>
            <a:pPr lvl="0"/>
            <a:r>
              <a:rPr dirty="0"/>
              <a:t>Add section title,</a:t>
            </a:r>
            <a:br>
              <a:rPr dirty="0"/>
            </a:br>
            <a:r>
              <a:rPr dirty="0"/>
              <a:t>press TAB to format as subtitle</a:t>
            </a:r>
          </a:p>
          <a:p>
            <a:pPr lvl="1"/>
            <a:r>
              <a:rPr dirty="0"/>
              <a:t>Section subtitle</a:t>
            </a:r>
          </a:p>
        </p:txBody>
      </p:sp>
      <p:sp>
        <p:nvSpPr>
          <p:cNvPr id="3" name="SectionNumber"/>
          <p:cNvSpPr>
            <a:spLocks noGrp="1"/>
          </p:cNvSpPr>
          <p:nvPr>
            <p:ph type="body" sz="quarter" idx="12" hasCustomPrompt="1"/>
          </p:nvPr>
        </p:nvSpPr>
        <p:spPr>
          <a:xfrm>
            <a:off x="580571" y="2468880"/>
            <a:ext cx="7547429" cy="1923604"/>
          </a:xfrm>
        </p:spPr>
        <p:txBody>
          <a:bodyPr lIns="0" tIns="0" rIns="0" bIns="0" anchor="b">
            <a:spAutoFit/>
          </a:bodyPr>
          <a:lstStyle>
            <a:lvl1pPr marL="0" indent="0" algn="l" fontAlgn="base">
              <a:lnSpc>
                <a:spcPct val="100000"/>
              </a:lnSpc>
              <a:spcBef>
                <a:spcPts val="0"/>
              </a:spcBef>
              <a:spcAft>
                <a:spcPts val="0"/>
              </a:spcAft>
              <a:buFont typeface="Arial" panose="020B0604020202020204" pitchFamily="34" charset="0"/>
              <a:buChar char="​"/>
              <a:defRPr sz="12500" b="1">
                <a:solidFill>
                  <a:schemeClr val="tx1"/>
                </a:solidFill>
                <a:latin typeface="+mj-lt"/>
                <a:ea typeface="+mj-ea"/>
                <a:cs typeface="+mj-cs"/>
              </a:defRPr>
            </a:lvl1pPr>
            <a:lvl2pPr marL="0" indent="0" algn="l" fontAlgn="base">
              <a:lnSpc>
                <a:spcPct val="100000"/>
              </a:lnSpc>
              <a:spcBef>
                <a:spcPts val="0"/>
              </a:spcBef>
              <a:spcAft>
                <a:spcPts val="0"/>
              </a:spcAft>
              <a:buFont typeface="Arial" panose="020B0604020202020204" pitchFamily="34" charset="0"/>
              <a:buChar char="​"/>
              <a:defRPr sz="12500" b="1">
                <a:solidFill>
                  <a:schemeClr val="tx1"/>
                </a:solidFill>
                <a:latin typeface="+mj-lt"/>
                <a:ea typeface="+mj-ea"/>
                <a:cs typeface="+mj-cs"/>
              </a:defRPr>
            </a:lvl2pPr>
            <a:lvl3pPr marL="0" indent="0" algn="l" fontAlgn="base">
              <a:lnSpc>
                <a:spcPct val="100000"/>
              </a:lnSpc>
              <a:spcBef>
                <a:spcPts val="0"/>
              </a:spcBef>
              <a:spcAft>
                <a:spcPts val="0"/>
              </a:spcAft>
              <a:buFont typeface="Arial" panose="020B0604020202020204" pitchFamily="34" charset="0"/>
              <a:buChar char="​"/>
              <a:defRPr sz="12500" b="1">
                <a:solidFill>
                  <a:schemeClr val="tx1"/>
                </a:solidFill>
                <a:latin typeface="+mj-lt"/>
                <a:ea typeface="+mj-ea"/>
                <a:cs typeface="+mj-cs"/>
              </a:defRPr>
            </a:lvl3pPr>
            <a:lvl4pPr marL="0" indent="0" algn="l" fontAlgn="base">
              <a:lnSpc>
                <a:spcPct val="100000"/>
              </a:lnSpc>
              <a:spcBef>
                <a:spcPts val="0"/>
              </a:spcBef>
              <a:spcAft>
                <a:spcPts val="0"/>
              </a:spcAft>
              <a:buFont typeface="Arial" panose="020B0604020202020204" pitchFamily="34" charset="0"/>
              <a:buChar char="​"/>
              <a:defRPr sz="12500" b="1">
                <a:solidFill>
                  <a:schemeClr val="tx1"/>
                </a:solidFill>
                <a:latin typeface="+mj-lt"/>
                <a:ea typeface="+mj-ea"/>
                <a:cs typeface="+mj-cs"/>
              </a:defRPr>
            </a:lvl4pPr>
            <a:lvl5pPr marL="0" indent="0" algn="l" fontAlgn="base">
              <a:lnSpc>
                <a:spcPct val="100000"/>
              </a:lnSpc>
              <a:spcBef>
                <a:spcPts val="0"/>
              </a:spcBef>
              <a:spcAft>
                <a:spcPts val="0"/>
              </a:spcAft>
              <a:buFont typeface="Arial" panose="020B0604020202020204" pitchFamily="34" charset="0"/>
              <a:buChar char="​"/>
              <a:defRPr sz="12500" b="1">
                <a:solidFill>
                  <a:schemeClr val="tx1"/>
                </a:solidFill>
                <a:latin typeface="+mj-lt"/>
                <a:ea typeface="+mj-ea"/>
                <a:cs typeface="+mj-cs"/>
              </a:defRPr>
            </a:lvl5pPr>
            <a:lvl6pPr marL="0" indent="0" algn="l" fontAlgn="base">
              <a:lnSpc>
                <a:spcPct val="100000"/>
              </a:lnSpc>
              <a:spcBef>
                <a:spcPts val="0"/>
              </a:spcBef>
              <a:spcAft>
                <a:spcPts val="0"/>
              </a:spcAft>
              <a:buFont typeface="Arial" panose="020B0604020202020204" pitchFamily="34" charset="0"/>
              <a:buChar char="​"/>
              <a:defRPr sz="12500" b="1">
                <a:solidFill>
                  <a:schemeClr val="tx1"/>
                </a:solidFill>
                <a:latin typeface="+mj-lt"/>
                <a:ea typeface="+mj-ea"/>
                <a:cs typeface="+mj-cs"/>
              </a:defRPr>
            </a:lvl6pPr>
            <a:lvl7pPr marL="0" indent="0" algn="l" fontAlgn="base">
              <a:lnSpc>
                <a:spcPct val="100000"/>
              </a:lnSpc>
              <a:spcBef>
                <a:spcPts val="0"/>
              </a:spcBef>
              <a:spcAft>
                <a:spcPts val="0"/>
              </a:spcAft>
              <a:buFont typeface="Arial" panose="020B0604020202020204" pitchFamily="34" charset="0"/>
              <a:buChar char="​"/>
              <a:defRPr sz="12500" b="1">
                <a:solidFill>
                  <a:schemeClr val="tx1"/>
                </a:solidFill>
                <a:latin typeface="+mj-lt"/>
                <a:ea typeface="+mj-ea"/>
                <a:cs typeface="+mj-cs"/>
              </a:defRPr>
            </a:lvl7pPr>
            <a:lvl8pPr marL="0" indent="0" algn="l" fontAlgn="base">
              <a:lnSpc>
                <a:spcPct val="100000"/>
              </a:lnSpc>
              <a:spcBef>
                <a:spcPts val="0"/>
              </a:spcBef>
              <a:spcAft>
                <a:spcPts val="0"/>
              </a:spcAft>
              <a:buFont typeface="Arial" panose="020B0604020202020204" pitchFamily="34" charset="0"/>
              <a:buChar char="​"/>
              <a:defRPr sz="12500" b="1">
                <a:solidFill>
                  <a:schemeClr val="tx1"/>
                </a:solidFill>
                <a:latin typeface="+mj-lt"/>
                <a:ea typeface="+mj-ea"/>
                <a:cs typeface="+mj-cs"/>
              </a:defRPr>
            </a:lvl8pPr>
            <a:lvl9pPr marL="0" indent="0" algn="l" fontAlgn="base">
              <a:lnSpc>
                <a:spcPct val="100000"/>
              </a:lnSpc>
              <a:spcBef>
                <a:spcPts val="0"/>
              </a:spcBef>
              <a:spcAft>
                <a:spcPts val="0"/>
              </a:spcAft>
              <a:buFont typeface="Arial" panose="020B0604020202020204" pitchFamily="34" charset="0"/>
              <a:buChar char="​"/>
              <a:defRPr sz="12500" b="1">
                <a:solidFill>
                  <a:schemeClr val="tx1"/>
                </a:solidFill>
                <a:latin typeface="+mj-lt"/>
                <a:ea typeface="+mj-ea"/>
                <a:cs typeface="+mj-cs"/>
              </a:defRPr>
            </a:lvl9pPr>
          </a:lstStyle>
          <a:p>
            <a:pPr lvl="0"/>
            <a:r>
              <a:rPr dirty="0"/>
              <a:t>#</a:t>
            </a:r>
          </a:p>
        </p:txBody>
      </p:sp>
    </p:spTree>
    <p:extLst>
      <p:ext uri="{BB962C8B-B14F-4D97-AF65-F5344CB8AC3E}">
        <p14:creationId xmlns:p14="http://schemas.microsoft.com/office/powerpoint/2010/main" val="389174353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Content Left"/>
          <p:cNvSpPr>
            <a:spLocks noGrp="1"/>
          </p:cNvSpPr>
          <p:nvPr>
            <p:ph idx="11"/>
          </p:nvPr>
        </p:nvSpPr>
        <p:spPr>
          <a:xfrm>
            <a:off x="580571" y="1399032"/>
            <a:ext cx="5225143" cy="5001768"/>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Right"/>
          <p:cNvSpPr>
            <a:spLocks noGrp="1"/>
          </p:cNvSpPr>
          <p:nvPr>
            <p:ph idx="12"/>
          </p:nvPr>
        </p:nvSpPr>
        <p:spPr>
          <a:xfrm>
            <a:off x="6386286" y="1399032"/>
            <a:ext cx="5225143" cy="5001768"/>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547320841"/>
      </p:ext>
    </p:extLst>
  </p:cSld>
  <p:clrMapOvr>
    <a:masterClrMapping/>
  </p:clrMapOvr>
  <p:extLst>
    <p:ext uri="{DCECCB84-F9BA-43D5-87BE-67443E8EF086}">
      <p15:sldGuideLst xmlns:p15="http://schemas.microsoft.com/office/powerpoint/2012/main">
        <p15:guide id="1" orient="horz" pos="880">
          <p15:clr>
            <a:srgbClr val="FBAE40"/>
          </p15:clr>
        </p15:guide>
        <p15:guide id="2" pos="2880">
          <p15:clr>
            <a:srgbClr val="FBAE40"/>
          </p15:clr>
        </p15:guide>
        <p15:guide id="3" pos="3168">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 heading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580571" y="1399032"/>
            <a:ext cx="522514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a:p>
            <a:pPr lvl="1"/>
            <a:r>
              <a:rPr dirty="0"/>
              <a:t>Subheading 14 pt</a:t>
            </a:r>
          </a:p>
        </p:txBody>
      </p:sp>
      <p:sp>
        <p:nvSpPr>
          <p:cNvPr id="5" name="Heading Right"/>
          <p:cNvSpPr>
            <a:spLocks noGrp="1"/>
          </p:cNvSpPr>
          <p:nvPr>
            <p:ph type="body" sz="quarter" idx="13" hasCustomPrompt="1"/>
          </p:nvPr>
        </p:nvSpPr>
        <p:spPr>
          <a:xfrm>
            <a:off x="6386286" y="1399032"/>
            <a:ext cx="522514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a:p>
            <a:pPr lvl="1"/>
            <a:r>
              <a:rPr dirty="0"/>
              <a:t>Subheading 14 pt</a:t>
            </a:r>
          </a:p>
        </p:txBody>
      </p:sp>
    </p:spTree>
    <p:extLst>
      <p:ext uri="{BB962C8B-B14F-4D97-AF65-F5344CB8AC3E}">
        <p14:creationId xmlns:p14="http://schemas.microsoft.com/office/powerpoint/2010/main" val="3820347658"/>
      </p:ext>
    </p:extLst>
  </p:cSld>
  <p:clrMapOvr>
    <a:masterClrMapping/>
  </p:clrMapOvr>
  <p:extLst>
    <p:ext uri="{DCECCB84-F9BA-43D5-87BE-67443E8EF086}">
      <p15:sldGuideLst xmlns:p15="http://schemas.microsoft.com/office/powerpoint/2012/main">
        <p15:guide id="1" orient="horz" pos="880">
          <p15:clr>
            <a:srgbClr val="FBAE40"/>
          </p15:clr>
        </p15:guide>
        <p15:guide id="2" pos="2880">
          <p15:clr>
            <a:srgbClr val="FBAE40"/>
          </p15:clr>
        </p15:guide>
        <p15:guide id="3" pos="3168">
          <p15:clr>
            <a:srgbClr val="FBAE40"/>
          </p15:clr>
        </p15:guide>
        <p15:guide id="4" orient="horz" pos="1184">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2 column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580571" y="1399032"/>
            <a:ext cx="522514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Left"/>
          <p:cNvSpPr>
            <a:spLocks noGrp="1"/>
          </p:cNvSpPr>
          <p:nvPr>
            <p:ph sz="half" idx="11"/>
          </p:nvPr>
        </p:nvSpPr>
        <p:spPr>
          <a:xfrm>
            <a:off x="580571" y="1883664"/>
            <a:ext cx="5225143"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Heading Right"/>
          <p:cNvSpPr>
            <a:spLocks noGrp="1"/>
          </p:cNvSpPr>
          <p:nvPr>
            <p:ph type="body" sz="quarter" idx="13" hasCustomPrompt="1"/>
          </p:nvPr>
        </p:nvSpPr>
        <p:spPr>
          <a:xfrm>
            <a:off x="6386286" y="1399032"/>
            <a:ext cx="522514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6" name="Content Right"/>
          <p:cNvSpPr>
            <a:spLocks noGrp="1"/>
          </p:cNvSpPr>
          <p:nvPr>
            <p:ph sz="quarter" idx="12"/>
          </p:nvPr>
        </p:nvSpPr>
        <p:spPr>
          <a:xfrm>
            <a:off x="6386286" y="1883664"/>
            <a:ext cx="5225143"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385479260"/>
      </p:ext>
    </p:extLst>
  </p:cSld>
  <p:clrMapOvr>
    <a:masterClrMapping/>
  </p:clrMapOvr>
  <p:extLst>
    <p:ext uri="{DCECCB84-F9BA-43D5-87BE-67443E8EF086}">
      <p15:sldGuideLst xmlns:p15="http://schemas.microsoft.com/office/powerpoint/2012/main">
        <p15:guide id="1" orient="horz" pos="880">
          <p15:clr>
            <a:srgbClr val="FBAE40"/>
          </p15:clr>
        </p15:guide>
        <p15:guide id="2" pos="2880">
          <p15:clr>
            <a:srgbClr val="FBAE40"/>
          </p15:clr>
        </p15:guide>
        <p15:guide id="3" pos="3168">
          <p15:clr>
            <a:srgbClr val="FBAE40"/>
          </p15:clr>
        </p15:guide>
        <p15:guide id="4" orient="horz" pos="118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8" name="Text Placeholder 9"/>
          <p:cNvSpPr>
            <a:spLocks noGrp="1"/>
          </p:cNvSpPr>
          <p:nvPr>
            <p:ph type="body" sz="quarter" idx="13" hasCustomPrompt="1"/>
          </p:nvPr>
        </p:nvSpPr>
        <p:spPr>
          <a:xfrm>
            <a:off x="479425" y="551545"/>
            <a:ext cx="10656888" cy="836666"/>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vl2pPr>
              <a:defRPr sz="2500" b="1" i="0"/>
            </a:lvl2pPr>
          </a:lstStyle>
          <a:p>
            <a:pPr lvl="0"/>
            <a:r>
              <a:rPr lang="et-EE" dirty="0"/>
              <a:t>Redigeeri juhtslaidi</a:t>
            </a:r>
          </a:p>
          <a:p>
            <a:pPr lvl="0"/>
            <a:r>
              <a:rPr lang="et-EE" dirty="0"/>
              <a:t>Vajadusel kahel real</a:t>
            </a:r>
            <a:endParaRPr lang="en-US" dirty="0"/>
          </a:p>
        </p:txBody>
      </p:sp>
      <p:sp>
        <p:nvSpPr>
          <p:cNvPr id="7" name="Table Placeholder 6"/>
          <p:cNvSpPr>
            <a:spLocks noGrp="1"/>
          </p:cNvSpPr>
          <p:nvPr>
            <p:ph type="tbl" sz="quarter" idx="23"/>
          </p:nvPr>
        </p:nvSpPr>
        <p:spPr>
          <a:xfrm>
            <a:off x="2171700" y="1628776"/>
            <a:ext cx="8964613" cy="3934536"/>
          </a:xfrm>
          <a:prstGeom prst="rect">
            <a:avLst/>
          </a:prstGeom>
        </p:spPr>
        <p:txBody>
          <a:bodyPr/>
          <a:lstStyle>
            <a:lvl1pPr>
              <a:defRPr sz="1800" baseline="0">
                <a:solidFill>
                  <a:schemeClr val="bg1"/>
                </a:solidFill>
                <a:latin typeface="Verdana" charset="0"/>
              </a:defRPr>
            </a:lvl1pPr>
          </a:lstStyle>
          <a:p>
            <a:pPr lvl="0"/>
            <a:r>
              <a:rPr lang="et-EE" noProof="0" dirty="0"/>
              <a:t>Tabeli lisamiseks klõpsake ikooni</a:t>
            </a:r>
            <a:endParaRPr lang="en-US" noProof="0" dirty="0"/>
          </a:p>
        </p:txBody>
      </p:sp>
    </p:spTree>
    <p:extLst>
      <p:ext uri="{BB962C8B-B14F-4D97-AF65-F5344CB8AC3E}">
        <p14:creationId xmlns:p14="http://schemas.microsoft.com/office/powerpoint/2010/main" val="5556482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Title and 2 Content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Top"/>
          <p:cNvSpPr>
            <a:spLocks noGrp="1"/>
          </p:cNvSpPr>
          <p:nvPr>
            <p:ph type="body" idx="10" hasCustomPrompt="1"/>
          </p:nvPr>
        </p:nvSpPr>
        <p:spPr>
          <a:xfrm>
            <a:off x="580572" y="1399032"/>
            <a:ext cx="11030857"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lvl3pPr>
            <a:lvl4pPr marL="0" indent="0">
              <a:spcBef>
                <a:spcPts val="0"/>
              </a:spcBef>
              <a:buFont typeface="Arial" panose="020B0604020202020204" pitchFamily="34" charset="0"/>
              <a:buChar char="​"/>
              <a:defRPr sz="1400"/>
            </a:lvl4pPr>
            <a:lvl5pPr marL="0" indent="0">
              <a:spcBef>
                <a:spcPts val="0"/>
              </a:spcBef>
              <a:buFont typeface="Arial" panose="020B0604020202020204" pitchFamily="34" charset="0"/>
              <a:buChar char="​"/>
              <a:defRPr sz="1400"/>
            </a:lvl5pPr>
            <a:lvl6pPr marL="0" indent="0">
              <a:spcBef>
                <a:spcPts val="0"/>
              </a:spcBef>
              <a:buFont typeface="Arial" panose="020B0604020202020204" pitchFamily="34" charset="0"/>
              <a:buChar char="​"/>
              <a:defRPr sz="1400"/>
            </a:lvl6pPr>
            <a:lvl7pPr marL="0" indent="0">
              <a:spcBef>
                <a:spcPts val="0"/>
              </a:spcBef>
              <a:buFont typeface="Arial" panose="020B0604020202020204" pitchFamily="34" charset="0"/>
              <a:buChar char="​"/>
              <a:defRPr sz="1400"/>
            </a:lvl7pPr>
            <a:lvl8pPr marL="0" indent="0">
              <a:spcBef>
                <a:spcPts val="0"/>
              </a:spcBef>
              <a:buFont typeface="Arial" panose="020B0604020202020204" pitchFamily="34" charset="0"/>
              <a:buChar char="​"/>
              <a:defRPr sz="1400"/>
            </a:lvl8pPr>
            <a:lvl9pPr marL="0" indent="0">
              <a:spcBef>
                <a:spcPts val="0"/>
              </a:spcBef>
              <a:buFont typeface="Arial" panose="020B0604020202020204" pitchFamily="34" charset="0"/>
              <a:buChar char="​"/>
              <a:defRPr sz="1400"/>
            </a:lvl9pPr>
          </a:lstStyle>
          <a:p>
            <a:pPr lvl="0"/>
            <a:r>
              <a:t>Heading 14 pt</a:t>
            </a:r>
          </a:p>
          <a:p>
            <a:pPr lvl="1"/>
            <a:r>
              <a:t>Subheading 14 pt</a:t>
            </a:r>
          </a:p>
        </p:txBody>
      </p:sp>
      <p:sp>
        <p:nvSpPr>
          <p:cNvPr id="4" name="Content Top"/>
          <p:cNvSpPr>
            <a:spLocks noGrp="1"/>
          </p:cNvSpPr>
          <p:nvPr>
            <p:ph idx="11"/>
          </p:nvPr>
        </p:nvSpPr>
        <p:spPr>
          <a:xfrm>
            <a:off x="580572" y="1883664"/>
            <a:ext cx="11030857"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Bottom"/>
          <p:cNvSpPr>
            <a:spLocks noGrp="1"/>
          </p:cNvSpPr>
          <p:nvPr>
            <p:ph type="body" idx="13" hasCustomPrompt="1"/>
          </p:nvPr>
        </p:nvSpPr>
        <p:spPr>
          <a:xfrm>
            <a:off x="580572" y="4005072"/>
            <a:ext cx="11030857"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lvl3pPr>
            <a:lvl4pPr marL="0" indent="0">
              <a:spcBef>
                <a:spcPts val="0"/>
              </a:spcBef>
              <a:buFont typeface="Arial" panose="020B0604020202020204" pitchFamily="34" charset="0"/>
              <a:buChar char="​"/>
              <a:defRPr sz="1400"/>
            </a:lvl4pPr>
            <a:lvl5pPr marL="0" indent="0">
              <a:spcBef>
                <a:spcPts val="0"/>
              </a:spcBef>
              <a:buFont typeface="Arial" panose="020B0604020202020204" pitchFamily="34" charset="0"/>
              <a:buChar char="​"/>
              <a:defRPr sz="1400"/>
            </a:lvl5pPr>
            <a:lvl6pPr marL="0" indent="0">
              <a:spcBef>
                <a:spcPts val="0"/>
              </a:spcBef>
              <a:buFont typeface="Arial" panose="020B0604020202020204" pitchFamily="34" charset="0"/>
              <a:buChar char="​"/>
              <a:defRPr sz="1400"/>
            </a:lvl6pPr>
            <a:lvl7pPr marL="0" indent="0">
              <a:spcBef>
                <a:spcPts val="0"/>
              </a:spcBef>
              <a:buFont typeface="Arial" panose="020B0604020202020204" pitchFamily="34" charset="0"/>
              <a:buChar char="​"/>
              <a:defRPr sz="1400"/>
            </a:lvl7pPr>
            <a:lvl8pPr marL="0" indent="0">
              <a:spcBef>
                <a:spcPts val="0"/>
              </a:spcBef>
              <a:buFont typeface="Arial" panose="020B0604020202020204" pitchFamily="34" charset="0"/>
              <a:buChar char="​"/>
              <a:defRPr sz="1400"/>
            </a:lvl8pPr>
            <a:lvl9pPr marL="0" indent="0">
              <a:spcBef>
                <a:spcPts val="0"/>
              </a:spcBef>
              <a:buFont typeface="Arial" panose="020B0604020202020204" pitchFamily="34" charset="0"/>
              <a:buChar char="​"/>
              <a:defRPr sz="1400"/>
            </a:lvl9pPr>
          </a:lstStyle>
          <a:p>
            <a:pPr lvl="0"/>
            <a:r>
              <a:t>Heading 14 pt</a:t>
            </a:r>
          </a:p>
          <a:p>
            <a:pPr lvl="1"/>
            <a:r>
              <a:t>Subheading 14 pt</a:t>
            </a:r>
          </a:p>
        </p:txBody>
      </p:sp>
      <p:sp>
        <p:nvSpPr>
          <p:cNvPr id="6" name="Content Bottom"/>
          <p:cNvSpPr>
            <a:spLocks noGrp="1"/>
          </p:cNvSpPr>
          <p:nvPr>
            <p:ph idx="12"/>
          </p:nvPr>
        </p:nvSpPr>
        <p:spPr>
          <a:xfrm>
            <a:off x="580572" y="4489704"/>
            <a:ext cx="11030857"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07002486"/>
      </p:ext>
    </p:extLst>
  </p:cSld>
  <p:clrMapOvr>
    <a:masterClrMapping/>
  </p:clrMapOvr>
  <p:extLst>
    <p:ext uri="{DCECCB84-F9BA-43D5-87BE-67443E8EF086}">
      <p15:sldGuideLst xmlns:p15="http://schemas.microsoft.com/office/powerpoint/2012/main">
        <p15:guide id="1" orient="horz" pos="880">
          <p15:clr>
            <a:srgbClr val="FBAE40"/>
          </p15:clr>
        </p15:guide>
        <p15:guide id="3" orient="horz" pos="2523">
          <p15:clr>
            <a:srgbClr val="FBAE40"/>
          </p15:clr>
        </p15:guide>
        <p15:guide id="4" orient="horz" pos="1184">
          <p15:clr>
            <a:srgbClr val="FBAE40"/>
          </p15:clr>
        </p15:guide>
        <p15:guide id="6" pos="5760">
          <p15:clr>
            <a:srgbClr val="FBAE40"/>
          </p15:clr>
        </p15:guide>
        <p15:guide id="7" orient="horz" pos="2832">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2 columns 1/3 split">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580572" y="1399032"/>
            <a:ext cx="3286034"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Left"/>
          <p:cNvSpPr>
            <a:spLocks noGrp="1"/>
          </p:cNvSpPr>
          <p:nvPr>
            <p:ph sz="half" idx="11"/>
          </p:nvPr>
        </p:nvSpPr>
        <p:spPr>
          <a:xfrm>
            <a:off x="580572" y="1883664"/>
            <a:ext cx="3286034"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Heading Right"/>
          <p:cNvSpPr>
            <a:spLocks noGrp="1"/>
          </p:cNvSpPr>
          <p:nvPr>
            <p:ph type="body" sz="quarter" idx="13" hasCustomPrompt="1"/>
          </p:nvPr>
        </p:nvSpPr>
        <p:spPr>
          <a:xfrm>
            <a:off x="4452983" y="1399032"/>
            <a:ext cx="7158446"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6" name="Content Right"/>
          <p:cNvSpPr>
            <a:spLocks noGrp="1"/>
          </p:cNvSpPr>
          <p:nvPr>
            <p:ph sz="quarter" idx="12"/>
          </p:nvPr>
        </p:nvSpPr>
        <p:spPr>
          <a:xfrm>
            <a:off x="4452983" y="1883664"/>
            <a:ext cx="7158446"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252229372"/>
      </p:ext>
    </p:extLst>
  </p:cSld>
  <p:clrMapOvr>
    <a:masterClrMapping/>
  </p:clrMapOvr>
  <p:extLst>
    <p:ext uri="{DCECCB84-F9BA-43D5-87BE-67443E8EF086}">
      <p15:sldGuideLst xmlns:p15="http://schemas.microsoft.com/office/powerpoint/2012/main">
        <p15:guide id="1" orient="horz" pos="880">
          <p15:clr>
            <a:srgbClr val="FBAE40"/>
          </p15:clr>
        </p15:guide>
        <p15:guide id="3" pos="2209">
          <p15:clr>
            <a:srgbClr val="FBAE40"/>
          </p15:clr>
        </p15:guide>
        <p15:guide id="4" orient="horz" pos="1184">
          <p15:clr>
            <a:srgbClr val="FBAE40"/>
          </p15:clr>
        </p15:guide>
        <p15:guide id="5" pos="192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2 columns 2/3 split">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580571" y="1399032"/>
            <a:ext cx="7158446"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Left"/>
          <p:cNvSpPr>
            <a:spLocks noGrp="1"/>
          </p:cNvSpPr>
          <p:nvPr>
            <p:ph sz="half" idx="11"/>
          </p:nvPr>
        </p:nvSpPr>
        <p:spPr>
          <a:xfrm>
            <a:off x="580571" y="1883664"/>
            <a:ext cx="7158446"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Heading Right"/>
          <p:cNvSpPr>
            <a:spLocks noGrp="1"/>
          </p:cNvSpPr>
          <p:nvPr>
            <p:ph type="body" sz="quarter" idx="13" hasCustomPrompt="1"/>
          </p:nvPr>
        </p:nvSpPr>
        <p:spPr>
          <a:xfrm>
            <a:off x="8325394" y="1399032"/>
            <a:ext cx="3286034"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6" name="Content Right"/>
          <p:cNvSpPr>
            <a:spLocks noGrp="1"/>
          </p:cNvSpPr>
          <p:nvPr>
            <p:ph sz="quarter" idx="12"/>
          </p:nvPr>
        </p:nvSpPr>
        <p:spPr>
          <a:xfrm>
            <a:off x="8325394" y="1883664"/>
            <a:ext cx="3286034"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4143063959"/>
      </p:ext>
    </p:extLst>
  </p:cSld>
  <p:clrMapOvr>
    <a:masterClrMapping/>
  </p:clrMapOvr>
  <p:extLst>
    <p:ext uri="{DCECCB84-F9BA-43D5-87BE-67443E8EF086}">
      <p15:sldGuideLst xmlns:p15="http://schemas.microsoft.com/office/powerpoint/2012/main">
        <p15:guide id="1" orient="horz" pos="880">
          <p15:clr>
            <a:srgbClr val="FBAE40"/>
          </p15:clr>
        </p15:guide>
        <p15:guide id="2" pos="3839">
          <p15:clr>
            <a:srgbClr val="FBAE40"/>
          </p15:clr>
        </p15:guide>
        <p15:guide id="3" pos="4130">
          <p15:clr>
            <a:srgbClr val="FBAE40"/>
          </p15:clr>
        </p15:guide>
        <p15:guide id="4" orient="horz" pos="1184">
          <p15:clr>
            <a:srgbClr val="FBAE40"/>
          </p15:clr>
        </p15:guide>
        <p15:guide id="5" pos="384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3 column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4" name="Content Left"/>
          <p:cNvSpPr>
            <a:spLocks noGrp="1"/>
          </p:cNvSpPr>
          <p:nvPr>
            <p:ph sz="half" idx="11"/>
          </p:nvPr>
        </p:nvSpPr>
        <p:spPr>
          <a:xfrm>
            <a:off x="580572" y="1399032"/>
            <a:ext cx="3286034" cy="5001768"/>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Content Middle"/>
          <p:cNvSpPr>
            <a:spLocks noGrp="1"/>
          </p:cNvSpPr>
          <p:nvPr>
            <p:ph sz="quarter" idx="12"/>
          </p:nvPr>
        </p:nvSpPr>
        <p:spPr>
          <a:xfrm>
            <a:off x="4452983" y="1399032"/>
            <a:ext cx="3286034" cy="5001768"/>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Right"/>
          <p:cNvSpPr>
            <a:spLocks noGrp="1"/>
          </p:cNvSpPr>
          <p:nvPr>
            <p:ph sz="quarter" idx="14"/>
          </p:nvPr>
        </p:nvSpPr>
        <p:spPr>
          <a:xfrm>
            <a:off x="8325394" y="1399032"/>
            <a:ext cx="3286034" cy="5001768"/>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995177117"/>
      </p:ext>
    </p:extLst>
  </p:cSld>
  <p:clrMapOvr>
    <a:masterClrMapping/>
  </p:clrMapOvr>
  <p:extLst>
    <p:ext uri="{DCECCB84-F9BA-43D5-87BE-67443E8EF086}">
      <p15:sldGuideLst xmlns:p15="http://schemas.microsoft.com/office/powerpoint/2012/main">
        <p15:guide id="1" orient="horz" pos="880">
          <p15:clr>
            <a:srgbClr val="FBAE40"/>
          </p15:clr>
        </p15:guide>
        <p15:guide id="3" pos="2209">
          <p15:clr>
            <a:srgbClr val="FBAE40"/>
          </p15:clr>
        </p15:guide>
        <p15:guide id="4" pos="3839">
          <p15:clr>
            <a:srgbClr val="FBAE40"/>
          </p15:clr>
        </p15:guide>
        <p15:guide id="5" pos="4130">
          <p15:clr>
            <a:srgbClr val="FBAE40"/>
          </p15:clr>
        </p15:guide>
        <p15:guide id="6" pos="192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 heading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580572" y="1399032"/>
            <a:ext cx="3286034"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5" name="Heading Middle"/>
          <p:cNvSpPr>
            <a:spLocks noGrp="1"/>
          </p:cNvSpPr>
          <p:nvPr>
            <p:ph type="body" sz="quarter" idx="13" hasCustomPrompt="1"/>
          </p:nvPr>
        </p:nvSpPr>
        <p:spPr>
          <a:xfrm>
            <a:off x="4452983" y="1399032"/>
            <a:ext cx="3286034"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7" name="Heading Right"/>
          <p:cNvSpPr>
            <a:spLocks noGrp="1"/>
          </p:cNvSpPr>
          <p:nvPr>
            <p:ph type="body" sz="quarter" idx="15" hasCustomPrompt="1"/>
          </p:nvPr>
        </p:nvSpPr>
        <p:spPr>
          <a:xfrm>
            <a:off x="8325394" y="1399032"/>
            <a:ext cx="3286034"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Tree>
    <p:extLst>
      <p:ext uri="{BB962C8B-B14F-4D97-AF65-F5344CB8AC3E}">
        <p14:creationId xmlns:p14="http://schemas.microsoft.com/office/powerpoint/2010/main" val="399785061"/>
      </p:ext>
    </p:extLst>
  </p:cSld>
  <p:clrMapOvr>
    <a:masterClrMapping/>
  </p:clrMapOvr>
  <p:extLst>
    <p:ext uri="{DCECCB84-F9BA-43D5-87BE-67443E8EF086}">
      <p15:sldGuideLst xmlns:p15="http://schemas.microsoft.com/office/powerpoint/2012/main">
        <p15:guide id="1" orient="horz" pos="880">
          <p15:clr>
            <a:srgbClr val="FBAE40"/>
          </p15:clr>
        </p15:guide>
        <p15:guide id="3" pos="2209">
          <p15:clr>
            <a:srgbClr val="FBAE40"/>
          </p15:clr>
        </p15:guide>
        <p15:guide id="4" pos="3839">
          <p15:clr>
            <a:srgbClr val="FBAE40"/>
          </p15:clr>
        </p15:guide>
        <p15:guide id="5" pos="4130">
          <p15:clr>
            <a:srgbClr val="FBAE40"/>
          </p15:clr>
        </p15:guide>
        <p15:guide id="6" orient="horz" pos="1184">
          <p15:clr>
            <a:srgbClr val="FBAE40"/>
          </p15:clr>
        </p15:guide>
        <p15:guide id="8" pos="192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3 column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580572" y="1399032"/>
            <a:ext cx="3286034"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Left"/>
          <p:cNvSpPr>
            <a:spLocks noGrp="1"/>
          </p:cNvSpPr>
          <p:nvPr>
            <p:ph sz="half" idx="11"/>
          </p:nvPr>
        </p:nvSpPr>
        <p:spPr>
          <a:xfrm>
            <a:off x="580572" y="1883664"/>
            <a:ext cx="3286034"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Heading Middle"/>
          <p:cNvSpPr>
            <a:spLocks noGrp="1"/>
          </p:cNvSpPr>
          <p:nvPr>
            <p:ph type="body" sz="quarter" idx="13" hasCustomPrompt="1"/>
          </p:nvPr>
        </p:nvSpPr>
        <p:spPr>
          <a:xfrm>
            <a:off x="4452983" y="1399032"/>
            <a:ext cx="3286034"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6" name="Content Middle"/>
          <p:cNvSpPr>
            <a:spLocks noGrp="1"/>
          </p:cNvSpPr>
          <p:nvPr>
            <p:ph sz="quarter" idx="12"/>
          </p:nvPr>
        </p:nvSpPr>
        <p:spPr>
          <a:xfrm>
            <a:off x="4452983" y="1883664"/>
            <a:ext cx="3286034"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Heading Right"/>
          <p:cNvSpPr>
            <a:spLocks noGrp="1"/>
          </p:cNvSpPr>
          <p:nvPr>
            <p:ph type="body" sz="quarter" idx="15" hasCustomPrompt="1"/>
          </p:nvPr>
        </p:nvSpPr>
        <p:spPr>
          <a:xfrm>
            <a:off x="8325394" y="1399032"/>
            <a:ext cx="3286034"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8" name="Content Right"/>
          <p:cNvSpPr>
            <a:spLocks noGrp="1"/>
          </p:cNvSpPr>
          <p:nvPr>
            <p:ph sz="quarter" idx="14"/>
          </p:nvPr>
        </p:nvSpPr>
        <p:spPr>
          <a:xfrm>
            <a:off x="8325394" y="1883664"/>
            <a:ext cx="3286034"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366769616"/>
      </p:ext>
    </p:extLst>
  </p:cSld>
  <p:clrMapOvr>
    <a:masterClrMapping/>
  </p:clrMapOvr>
  <p:extLst>
    <p:ext uri="{DCECCB84-F9BA-43D5-87BE-67443E8EF086}">
      <p15:sldGuideLst xmlns:p15="http://schemas.microsoft.com/office/powerpoint/2012/main">
        <p15:guide id="1" orient="horz" pos="880">
          <p15:clr>
            <a:srgbClr val="FBAE40"/>
          </p15:clr>
        </p15:guide>
        <p15:guide id="3" pos="2209">
          <p15:clr>
            <a:srgbClr val="FBAE40"/>
          </p15:clr>
        </p15:guide>
        <p15:guide id="4" pos="3839">
          <p15:clr>
            <a:srgbClr val="FBAE40"/>
          </p15:clr>
        </p15:guide>
        <p15:guide id="5" pos="4130">
          <p15:clr>
            <a:srgbClr val="FBAE40"/>
          </p15:clr>
        </p15:guide>
        <p15:guide id="6" orient="horz" pos="1184">
          <p15:clr>
            <a:srgbClr val="FBAE40"/>
          </p15:clr>
        </p15:guide>
        <p15:guide id="7" pos="192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4 column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580571" y="1399032"/>
            <a:ext cx="2322286"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4" name="Content Left"/>
          <p:cNvSpPr>
            <a:spLocks noGrp="1"/>
          </p:cNvSpPr>
          <p:nvPr>
            <p:ph sz="quarter" idx="11"/>
          </p:nvPr>
        </p:nvSpPr>
        <p:spPr>
          <a:xfrm>
            <a:off x="580571" y="1830917"/>
            <a:ext cx="2322286" cy="4569883"/>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Heading Middle Left"/>
          <p:cNvSpPr>
            <a:spLocks noGrp="1"/>
          </p:cNvSpPr>
          <p:nvPr>
            <p:ph type="body" idx="13" hasCustomPrompt="1"/>
          </p:nvPr>
        </p:nvSpPr>
        <p:spPr>
          <a:xfrm>
            <a:off x="3483428" y="1399032"/>
            <a:ext cx="2322286"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rPr dirty="0"/>
              <a:t>Heading 12 pt</a:t>
            </a:r>
          </a:p>
          <a:p>
            <a:pPr lvl="1"/>
            <a:r>
              <a:rPr dirty="0"/>
              <a:t>Subheading 12 pt</a:t>
            </a:r>
          </a:p>
        </p:txBody>
      </p:sp>
      <p:sp>
        <p:nvSpPr>
          <p:cNvPr id="6" name="Content Middle Left"/>
          <p:cNvSpPr>
            <a:spLocks noGrp="1"/>
          </p:cNvSpPr>
          <p:nvPr>
            <p:ph sz="quarter" idx="12"/>
          </p:nvPr>
        </p:nvSpPr>
        <p:spPr>
          <a:xfrm>
            <a:off x="3483428" y="1830917"/>
            <a:ext cx="2322286" cy="4569883"/>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Heading Middle Right"/>
          <p:cNvSpPr>
            <a:spLocks noGrp="1"/>
          </p:cNvSpPr>
          <p:nvPr>
            <p:ph type="body" idx="15" hasCustomPrompt="1"/>
          </p:nvPr>
        </p:nvSpPr>
        <p:spPr>
          <a:xfrm>
            <a:off x="6386286" y="1399032"/>
            <a:ext cx="2322286"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8" name="Content Middle Right"/>
          <p:cNvSpPr>
            <a:spLocks noGrp="1"/>
          </p:cNvSpPr>
          <p:nvPr>
            <p:ph sz="quarter" idx="14"/>
          </p:nvPr>
        </p:nvSpPr>
        <p:spPr>
          <a:xfrm>
            <a:off x="6386286" y="1830917"/>
            <a:ext cx="2322286" cy="4569883"/>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Heading Right"/>
          <p:cNvSpPr>
            <a:spLocks noGrp="1"/>
          </p:cNvSpPr>
          <p:nvPr>
            <p:ph type="body" idx="17" hasCustomPrompt="1"/>
          </p:nvPr>
        </p:nvSpPr>
        <p:spPr>
          <a:xfrm>
            <a:off x="9289143" y="1399032"/>
            <a:ext cx="2322286"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10" name="Content Right"/>
          <p:cNvSpPr>
            <a:spLocks noGrp="1"/>
          </p:cNvSpPr>
          <p:nvPr>
            <p:ph sz="quarter" idx="16"/>
          </p:nvPr>
        </p:nvSpPr>
        <p:spPr>
          <a:xfrm>
            <a:off x="9289143" y="1830917"/>
            <a:ext cx="2322286" cy="4569883"/>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140434770"/>
      </p:ext>
    </p:extLst>
  </p:cSld>
  <p:clrMapOvr>
    <a:masterClrMapping/>
  </p:clrMapOvr>
  <p:extLst>
    <p:ext uri="{DCECCB84-F9BA-43D5-87BE-67443E8EF086}">
      <p15:sldGuideLst xmlns:p15="http://schemas.microsoft.com/office/powerpoint/2012/main">
        <p15:guide id="1" orient="horz" pos="880">
          <p15:clr>
            <a:srgbClr val="FBAE40"/>
          </p15:clr>
        </p15:guide>
        <p15:guide id="2" pos="2880">
          <p15:clr>
            <a:srgbClr val="FBAE40"/>
          </p15:clr>
        </p15:guide>
        <p15:guide id="3" pos="3168">
          <p15:clr>
            <a:srgbClr val="FBAE40"/>
          </p15:clr>
        </p15:guide>
        <p15:guide id="5" pos="4320">
          <p15:clr>
            <a:srgbClr val="FBAE40"/>
          </p15:clr>
        </p15:guide>
        <p15:guide id="6" pos="4608">
          <p15:clr>
            <a:srgbClr val="FBAE40"/>
          </p15:clr>
        </p15:guide>
        <p15:guide id="7" pos="1440">
          <p15:clr>
            <a:srgbClr val="FBAE40"/>
          </p15:clr>
        </p15:guide>
        <p15:guide id="8" pos="1728">
          <p15:clr>
            <a:srgbClr val="FBAE40"/>
          </p15:clr>
        </p15:guide>
        <p15:guide id="9" orient="horz" pos="1152">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4 textboxe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Top"/>
          <p:cNvSpPr>
            <a:spLocks noGrp="1"/>
          </p:cNvSpPr>
          <p:nvPr>
            <p:ph type="body" idx="10" hasCustomPrompt="1"/>
          </p:nvPr>
        </p:nvSpPr>
        <p:spPr>
          <a:xfrm>
            <a:off x="580571" y="1399032"/>
            <a:ext cx="5225143"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4" name="Content Left Top"/>
          <p:cNvSpPr>
            <a:spLocks noGrp="1"/>
          </p:cNvSpPr>
          <p:nvPr>
            <p:ph sz="quarter" idx="11"/>
          </p:nvPr>
        </p:nvSpPr>
        <p:spPr>
          <a:xfrm>
            <a:off x="580571" y="1830916"/>
            <a:ext cx="5225143" cy="1963844"/>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Heading Right Top"/>
          <p:cNvSpPr>
            <a:spLocks noGrp="1"/>
          </p:cNvSpPr>
          <p:nvPr>
            <p:ph type="body" idx="13" hasCustomPrompt="1"/>
          </p:nvPr>
        </p:nvSpPr>
        <p:spPr>
          <a:xfrm>
            <a:off x="6386286" y="1399032"/>
            <a:ext cx="5225143"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6" name="Content Right Top"/>
          <p:cNvSpPr>
            <a:spLocks noGrp="1"/>
          </p:cNvSpPr>
          <p:nvPr>
            <p:ph sz="quarter" idx="12"/>
          </p:nvPr>
        </p:nvSpPr>
        <p:spPr>
          <a:xfrm>
            <a:off x="6386286" y="1830916"/>
            <a:ext cx="5225143" cy="1963844"/>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Heading Left Bottom"/>
          <p:cNvSpPr>
            <a:spLocks noGrp="1"/>
          </p:cNvSpPr>
          <p:nvPr>
            <p:ph type="body" idx="15" hasCustomPrompt="1"/>
          </p:nvPr>
        </p:nvSpPr>
        <p:spPr>
          <a:xfrm>
            <a:off x="580571" y="4005072"/>
            <a:ext cx="5225143"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8" name="Content Left Bottom"/>
          <p:cNvSpPr>
            <a:spLocks noGrp="1"/>
          </p:cNvSpPr>
          <p:nvPr>
            <p:ph sz="quarter" idx="14"/>
          </p:nvPr>
        </p:nvSpPr>
        <p:spPr>
          <a:xfrm>
            <a:off x="580571" y="4436956"/>
            <a:ext cx="5225143" cy="1963844"/>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Heading Right Bottom"/>
          <p:cNvSpPr>
            <a:spLocks noGrp="1"/>
          </p:cNvSpPr>
          <p:nvPr>
            <p:ph type="body" idx="17" hasCustomPrompt="1"/>
          </p:nvPr>
        </p:nvSpPr>
        <p:spPr>
          <a:xfrm>
            <a:off x="6386286" y="4005072"/>
            <a:ext cx="5225143"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10" name="Content Right Bottom"/>
          <p:cNvSpPr>
            <a:spLocks noGrp="1"/>
          </p:cNvSpPr>
          <p:nvPr>
            <p:ph sz="quarter" idx="16"/>
          </p:nvPr>
        </p:nvSpPr>
        <p:spPr>
          <a:xfrm>
            <a:off x="6386286" y="4436956"/>
            <a:ext cx="5225143" cy="1963844"/>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889612420"/>
      </p:ext>
    </p:extLst>
  </p:cSld>
  <p:clrMapOvr>
    <a:masterClrMapping/>
  </p:clrMapOvr>
  <p:extLst>
    <p:ext uri="{DCECCB84-F9BA-43D5-87BE-67443E8EF086}">
      <p15:sldGuideLst xmlns:p15="http://schemas.microsoft.com/office/powerpoint/2012/main">
        <p15:guide id="1" orient="horz" pos="880">
          <p15:clr>
            <a:srgbClr val="FBAE40"/>
          </p15:clr>
        </p15:guide>
        <p15:guide id="2" pos="2880">
          <p15:clr>
            <a:srgbClr val="FBAE40"/>
          </p15:clr>
        </p15:guide>
        <p15:guide id="3" pos="3168">
          <p15:clr>
            <a:srgbClr val="FBAE40"/>
          </p15:clr>
        </p15:guide>
        <p15:guide id="5" orient="horz" pos="2523">
          <p15:clr>
            <a:srgbClr val="FBAE40"/>
          </p15:clr>
        </p15:guide>
        <p15:guide id="7" orient="horz" pos="1152">
          <p15:clr>
            <a:srgbClr val="FBAE40"/>
          </p15:clr>
        </p15:guide>
        <p15:guide id="9" orient="horz" pos="2792">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6 textboxe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Top"/>
          <p:cNvSpPr>
            <a:spLocks noGrp="1"/>
          </p:cNvSpPr>
          <p:nvPr>
            <p:ph type="body" idx="10" hasCustomPrompt="1"/>
          </p:nvPr>
        </p:nvSpPr>
        <p:spPr>
          <a:xfrm>
            <a:off x="580572" y="1399032"/>
            <a:ext cx="3286034"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4" name="Content Left Top"/>
          <p:cNvSpPr>
            <a:spLocks noGrp="1"/>
          </p:cNvSpPr>
          <p:nvPr>
            <p:ph sz="quarter" idx="11"/>
          </p:nvPr>
        </p:nvSpPr>
        <p:spPr>
          <a:xfrm>
            <a:off x="580572" y="1830916"/>
            <a:ext cx="3286034" cy="1963844"/>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Heading Middle Top"/>
          <p:cNvSpPr>
            <a:spLocks noGrp="1"/>
          </p:cNvSpPr>
          <p:nvPr>
            <p:ph type="body" idx="13" hasCustomPrompt="1"/>
          </p:nvPr>
        </p:nvSpPr>
        <p:spPr>
          <a:xfrm>
            <a:off x="4452983" y="1399032"/>
            <a:ext cx="3286034"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6" name="Content Middle Top"/>
          <p:cNvSpPr>
            <a:spLocks noGrp="1"/>
          </p:cNvSpPr>
          <p:nvPr>
            <p:ph sz="quarter" idx="12"/>
          </p:nvPr>
        </p:nvSpPr>
        <p:spPr>
          <a:xfrm>
            <a:off x="4452983" y="1830916"/>
            <a:ext cx="3286034" cy="1963844"/>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Heading Right Top"/>
          <p:cNvSpPr>
            <a:spLocks noGrp="1"/>
          </p:cNvSpPr>
          <p:nvPr>
            <p:ph type="body" idx="15" hasCustomPrompt="1"/>
          </p:nvPr>
        </p:nvSpPr>
        <p:spPr>
          <a:xfrm>
            <a:off x="8325394" y="1399032"/>
            <a:ext cx="3286034"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8" name="Content Right Top"/>
          <p:cNvSpPr>
            <a:spLocks noGrp="1"/>
          </p:cNvSpPr>
          <p:nvPr>
            <p:ph sz="quarter" idx="14"/>
          </p:nvPr>
        </p:nvSpPr>
        <p:spPr>
          <a:xfrm>
            <a:off x="8325394" y="1830916"/>
            <a:ext cx="3286034" cy="1963844"/>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Heading Left Bottom"/>
          <p:cNvSpPr>
            <a:spLocks noGrp="1"/>
          </p:cNvSpPr>
          <p:nvPr>
            <p:ph type="body" idx="17" hasCustomPrompt="1"/>
          </p:nvPr>
        </p:nvSpPr>
        <p:spPr>
          <a:xfrm>
            <a:off x="580572" y="4005072"/>
            <a:ext cx="3286034"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10" name="Content Left Bottom"/>
          <p:cNvSpPr>
            <a:spLocks noGrp="1"/>
          </p:cNvSpPr>
          <p:nvPr>
            <p:ph sz="quarter" idx="16"/>
          </p:nvPr>
        </p:nvSpPr>
        <p:spPr>
          <a:xfrm>
            <a:off x="580572" y="4436956"/>
            <a:ext cx="3286034" cy="1963844"/>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Heading Middle Bottom"/>
          <p:cNvSpPr>
            <a:spLocks noGrp="1"/>
          </p:cNvSpPr>
          <p:nvPr>
            <p:ph type="body" idx="19" hasCustomPrompt="1"/>
          </p:nvPr>
        </p:nvSpPr>
        <p:spPr>
          <a:xfrm>
            <a:off x="4452983" y="4005072"/>
            <a:ext cx="3286034"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12" name="Content Middle Bottom"/>
          <p:cNvSpPr>
            <a:spLocks noGrp="1"/>
          </p:cNvSpPr>
          <p:nvPr>
            <p:ph sz="quarter" idx="18"/>
          </p:nvPr>
        </p:nvSpPr>
        <p:spPr>
          <a:xfrm>
            <a:off x="4452983" y="4436956"/>
            <a:ext cx="3286034" cy="1963844"/>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Heading Right Bottom"/>
          <p:cNvSpPr>
            <a:spLocks noGrp="1"/>
          </p:cNvSpPr>
          <p:nvPr>
            <p:ph type="body" idx="21" hasCustomPrompt="1"/>
          </p:nvPr>
        </p:nvSpPr>
        <p:spPr>
          <a:xfrm>
            <a:off x="8325394" y="4005072"/>
            <a:ext cx="3286034"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14" name="Content Right Bottom"/>
          <p:cNvSpPr>
            <a:spLocks noGrp="1"/>
          </p:cNvSpPr>
          <p:nvPr>
            <p:ph sz="quarter" idx="20"/>
          </p:nvPr>
        </p:nvSpPr>
        <p:spPr>
          <a:xfrm>
            <a:off x="8325394" y="4436956"/>
            <a:ext cx="3286034" cy="1963844"/>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96853942"/>
      </p:ext>
    </p:extLst>
  </p:cSld>
  <p:clrMapOvr>
    <a:masterClrMapping/>
  </p:clrMapOvr>
  <p:extLst>
    <p:ext uri="{DCECCB84-F9BA-43D5-87BE-67443E8EF086}">
      <p15:sldGuideLst xmlns:p15="http://schemas.microsoft.com/office/powerpoint/2012/main">
        <p15:guide id="1" orient="horz" pos="880">
          <p15:clr>
            <a:srgbClr val="FBAE40"/>
          </p15:clr>
        </p15:guide>
        <p15:guide id="3" pos="2209">
          <p15:clr>
            <a:srgbClr val="FBAE40"/>
          </p15:clr>
        </p15:guide>
        <p15:guide id="4" pos="3839">
          <p15:clr>
            <a:srgbClr val="FBAE40"/>
          </p15:clr>
        </p15:guide>
        <p15:guide id="5" pos="4130">
          <p15:clr>
            <a:srgbClr val="FBAE40"/>
          </p15:clr>
        </p15:guide>
        <p15:guide id="7" orient="horz" pos="2523">
          <p15:clr>
            <a:srgbClr val="FBAE40"/>
          </p15:clr>
        </p15:guide>
        <p15:guide id="11" orient="horz" pos="2792">
          <p15:clr>
            <a:srgbClr val="FBAE40"/>
          </p15:clr>
        </p15:guide>
        <p15:guide id="12" orient="horz" pos="1152">
          <p15:clr>
            <a:srgbClr val="FBAE40"/>
          </p15:clr>
        </p15:guide>
        <p15:guide id="13" orient="horz" pos="2520">
          <p15:clr>
            <a:srgbClr val="FBAE40"/>
          </p15:clr>
        </p15:guide>
        <p15:guide id="15" pos="192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CV - bio with photo">
    <p:spTree>
      <p:nvGrpSpPr>
        <p:cNvPr id="1" name=""/>
        <p:cNvGrpSpPr/>
        <p:nvPr/>
      </p:nvGrpSpPr>
      <p:grpSpPr>
        <a:xfrm>
          <a:off x="0" y="0"/>
          <a:ext cx="0" cy="0"/>
          <a:chOff x="0" y="0"/>
          <a:chExt cx="0" cy="0"/>
        </a:xfrm>
      </p:grpSpPr>
      <p:cxnSp>
        <p:nvCxnSpPr>
          <p:cNvPr id="8" name="Line"/>
          <p:cNvCxnSpPr/>
          <p:nvPr userDrawn="1"/>
        </p:nvCxnSpPr>
        <p:spPr>
          <a:xfrm>
            <a:off x="3862493" y="0"/>
            <a:ext cx="0" cy="6858000"/>
          </a:xfrm>
          <a:prstGeom prst="line">
            <a:avLst/>
          </a:prstGeom>
          <a:ln w="1905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hasCustomPrompt="1"/>
          </p:nvPr>
        </p:nvSpPr>
        <p:spPr>
          <a:xfrm>
            <a:off x="580571" y="3840480"/>
            <a:ext cx="2705463" cy="553998"/>
          </a:xfrm>
        </p:spPr>
        <p:txBody>
          <a:bodyPr anchor="b">
            <a:noAutofit/>
          </a:bodyPr>
          <a:lstStyle>
            <a:lvl1pPr algn="ctr">
              <a:defRPr sz="1800"/>
            </a:lvl1pPr>
          </a:lstStyle>
          <a:p>
            <a:r>
              <a:t>Name</a:t>
            </a:r>
          </a:p>
        </p:txBody>
      </p:sp>
      <p:sp>
        <p:nvSpPr>
          <p:cNvPr id="5" name="Role"/>
          <p:cNvSpPr>
            <a:spLocks noGrp="1"/>
          </p:cNvSpPr>
          <p:nvPr>
            <p:ph type="body" sz="quarter" idx="10" hasCustomPrompt="1"/>
          </p:nvPr>
        </p:nvSpPr>
        <p:spPr>
          <a:xfrm>
            <a:off x="580571" y="4416552"/>
            <a:ext cx="2705463" cy="429768"/>
          </a:xfrm>
        </p:spPr>
        <p:txBody>
          <a:bodyPr/>
          <a:lstStyle>
            <a:lvl1pPr marL="0" indent="0" algn="ctr">
              <a:spcBef>
                <a:spcPts val="0"/>
              </a:spcBef>
              <a:buFont typeface="Arial" panose="020B0604020202020204" pitchFamily="34" charset="0"/>
              <a:buChar char="​"/>
              <a:defRPr sz="1400" b="0">
                <a:solidFill>
                  <a:schemeClr val="tx1"/>
                </a:solidFill>
              </a:defRPr>
            </a:lvl1pPr>
            <a:lvl2pPr marL="0" indent="0" algn="ctr">
              <a:spcBef>
                <a:spcPts val="0"/>
              </a:spcBef>
              <a:buFont typeface="Arial" panose="020B0604020202020204" pitchFamily="34" charset="0"/>
              <a:buChar char="​"/>
              <a:defRPr sz="1400">
                <a:solidFill>
                  <a:schemeClr val="tx1"/>
                </a:solidFill>
              </a:defRPr>
            </a:lvl2pPr>
            <a:lvl3pPr marL="0" indent="0" algn="ctr">
              <a:spcBef>
                <a:spcPts val="0"/>
              </a:spcBef>
              <a:buFont typeface="Arial" panose="020B0604020202020204" pitchFamily="34" charset="0"/>
              <a:buChar char="​"/>
              <a:defRPr sz="1400">
                <a:solidFill>
                  <a:schemeClr val="tx1"/>
                </a:solidFill>
              </a:defRPr>
            </a:lvl3pPr>
            <a:lvl4pPr marL="0" indent="0" algn="ctr">
              <a:spcBef>
                <a:spcPts val="0"/>
              </a:spcBef>
              <a:buFont typeface="Arial" panose="020B0604020202020204" pitchFamily="34" charset="0"/>
              <a:buChar char="​"/>
              <a:defRPr sz="1400">
                <a:solidFill>
                  <a:schemeClr val="tx1"/>
                </a:solidFill>
              </a:defRPr>
            </a:lvl4pPr>
            <a:lvl5pPr marL="0" indent="0" algn="ctr">
              <a:spcBef>
                <a:spcPts val="0"/>
              </a:spcBef>
              <a:buFont typeface="Arial" panose="020B0604020202020204" pitchFamily="34" charset="0"/>
              <a:buChar char="​"/>
              <a:defRPr sz="1400">
                <a:solidFill>
                  <a:schemeClr val="tx1"/>
                </a:solidFill>
              </a:defRPr>
            </a:lvl5pPr>
            <a:lvl6pPr marL="0" indent="0" algn="ctr">
              <a:spcBef>
                <a:spcPts val="0"/>
              </a:spcBef>
              <a:buFont typeface="Arial" panose="020B0604020202020204" pitchFamily="34" charset="0"/>
              <a:buChar char="​"/>
              <a:defRPr sz="1400">
                <a:solidFill>
                  <a:schemeClr val="tx1"/>
                </a:solidFill>
              </a:defRPr>
            </a:lvl6pPr>
            <a:lvl7pPr marL="0" indent="0" algn="ctr">
              <a:spcBef>
                <a:spcPts val="0"/>
              </a:spcBef>
              <a:buFont typeface="Arial" panose="020B0604020202020204" pitchFamily="34" charset="0"/>
              <a:buChar char="​"/>
              <a:defRPr sz="1400">
                <a:solidFill>
                  <a:schemeClr val="tx1"/>
                </a:solidFill>
              </a:defRPr>
            </a:lvl7pPr>
            <a:lvl8pPr marL="0" indent="0" algn="ctr">
              <a:spcBef>
                <a:spcPts val="0"/>
              </a:spcBef>
              <a:buFont typeface="Arial" panose="020B0604020202020204" pitchFamily="34" charset="0"/>
              <a:buChar char="​"/>
              <a:defRPr sz="1400">
                <a:solidFill>
                  <a:schemeClr val="tx1"/>
                </a:solidFill>
              </a:defRPr>
            </a:lvl8pPr>
            <a:lvl9pPr marL="0" indent="0" algn="ctr">
              <a:spcBef>
                <a:spcPts val="0"/>
              </a:spcBef>
              <a:buFont typeface="Arial" panose="020B0604020202020204" pitchFamily="34" charset="0"/>
              <a:buChar char="​"/>
              <a:defRPr sz="1400">
                <a:solidFill>
                  <a:schemeClr val="tx1"/>
                </a:solidFill>
              </a:defRPr>
            </a:lvl9pPr>
          </a:lstStyle>
          <a:p>
            <a:pPr lvl="0"/>
            <a:r>
              <a:t>Role &amp; Position</a:t>
            </a:r>
          </a:p>
        </p:txBody>
      </p:sp>
      <p:sp>
        <p:nvSpPr>
          <p:cNvPr id="7" name="Headshot"/>
          <p:cNvSpPr>
            <a:spLocks noGrp="1" noChangeAspect="1"/>
          </p:cNvSpPr>
          <p:nvPr>
            <p:ph type="pic" sz="quarter" idx="20" hasCustomPrompt="1"/>
          </p:nvPr>
        </p:nvSpPr>
        <p:spPr>
          <a:xfrm>
            <a:off x="580571" y="1399032"/>
            <a:ext cx="2705463" cy="2130552"/>
          </a:xfrm>
          <a:prstGeom prst="ellipse">
            <a:avLst/>
          </a:prstGeom>
          <a:solidFill>
            <a:srgbClr val="EBEBEB"/>
          </a:solidFill>
        </p:spPr>
        <p:txBody>
          <a:bodyPr tIns="868680" anchor="ctr"/>
          <a:lstStyle>
            <a:lvl1pPr marL="0" indent="0" algn="ctr">
              <a:buNone/>
              <a:defRPr sz="1400">
                <a:solidFill>
                  <a:schemeClr val="tx1"/>
                </a:solidFill>
              </a:defRPr>
            </a:lvl1pPr>
          </a:lstStyle>
          <a:p>
            <a:r>
              <a:rPr dirty="0"/>
              <a:t>Click icon to add headshot</a:t>
            </a:r>
          </a:p>
        </p:txBody>
      </p:sp>
      <p:sp>
        <p:nvSpPr>
          <p:cNvPr id="6" name="Content"/>
          <p:cNvSpPr>
            <a:spLocks noGrp="1"/>
          </p:cNvSpPr>
          <p:nvPr>
            <p:ph type="body" sz="quarter" idx="11"/>
          </p:nvPr>
        </p:nvSpPr>
        <p:spPr>
          <a:xfrm>
            <a:off x="4452983" y="381000"/>
            <a:ext cx="7158446" cy="60198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637342925"/>
      </p:ext>
    </p:extLst>
  </p:cSld>
  <p:clrMapOvr>
    <a:masterClrMapping/>
  </p:clrMapOvr>
  <p:extLst>
    <p:ext uri="{DCECCB84-F9BA-43D5-87BE-67443E8EF086}">
      <p15:sldGuideLst xmlns:p15="http://schemas.microsoft.com/office/powerpoint/2012/main">
        <p15:guide id="3" pos="2208">
          <p15:clr>
            <a:srgbClr val="FBAE40"/>
          </p15:clr>
        </p15:guide>
        <p15:guide id="7" pos="163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3.xml"/><Relationship Id="rId1"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34" Type="http://schemas.openxmlformats.org/officeDocument/2006/relationships/image" Target="../media/image12.emf"/><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oleObject" Target="../embeddings/oleObject1.bin"/><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tags" Target="../tags/tag1.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theme" Target="../theme/theme4.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image" Target="../media/image1.pn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theme" Target="../theme/theme5.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26" Type="http://schemas.openxmlformats.org/officeDocument/2006/relationships/slideLayout" Target="../slideLayouts/slideLayout104.xml"/><Relationship Id="rId3" Type="http://schemas.openxmlformats.org/officeDocument/2006/relationships/slideLayout" Target="../slideLayouts/slideLayout81.xml"/><Relationship Id="rId21" Type="http://schemas.openxmlformats.org/officeDocument/2006/relationships/slideLayout" Target="../slideLayouts/slideLayout99.xml"/><Relationship Id="rId34" Type="http://schemas.openxmlformats.org/officeDocument/2006/relationships/theme" Target="../theme/theme6.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slideLayout" Target="../slideLayouts/slideLayout103.xml"/><Relationship Id="rId33" Type="http://schemas.openxmlformats.org/officeDocument/2006/relationships/slideLayout" Target="../slideLayouts/slideLayout111.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slideLayout" Target="../slideLayouts/slideLayout98.xml"/><Relationship Id="rId29" Type="http://schemas.openxmlformats.org/officeDocument/2006/relationships/slideLayout" Target="../slideLayouts/slideLayout107.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24" Type="http://schemas.openxmlformats.org/officeDocument/2006/relationships/slideLayout" Target="../slideLayouts/slideLayout102.xml"/><Relationship Id="rId32" Type="http://schemas.openxmlformats.org/officeDocument/2006/relationships/slideLayout" Target="../slideLayouts/slideLayout110.xml"/><Relationship Id="rId37" Type="http://schemas.openxmlformats.org/officeDocument/2006/relationships/image" Target="../media/image12.emf"/><Relationship Id="rId5" Type="http://schemas.openxmlformats.org/officeDocument/2006/relationships/slideLayout" Target="../slideLayouts/slideLayout83.xml"/><Relationship Id="rId15" Type="http://schemas.openxmlformats.org/officeDocument/2006/relationships/slideLayout" Target="../slideLayouts/slideLayout93.xml"/><Relationship Id="rId23" Type="http://schemas.openxmlformats.org/officeDocument/2006/relationships/slideLayout" Target="../slideLayouts/slideLayout101.xml"/><Relationship Id="rId28" Type="http://schemas.openxmlformats.org/officeDocument/2006/relationships/slideLayout" Target="../slideLayouts/slideLayout106.xml"/><Relationship Id="rId36" Type="http://schemas.openxmlformats.org/officeDocument/2006/relationships/oleObject" Target="../embeddings/oleObject2.bin"/><Relationship Id="rId10" Type="http://schemas.openxmlformats.org/officeDocument/2006/relationships/slideLayout" Target="../slideLayouts/slideLayout88.xml"/><Relationship Id="rId19" Type="http://schemas.openxmlformats.org/officeDocument/2006/relationships/slideLayout" Target="../slideLayouts/slideLayout97.xml"/><Relationship Id="rId31" Type="http://schemas.openxmlformats.org/officeDocument/2006/relationships/slideLayout" Target="../slideLayouts/slideLayout109.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 Id="rId27" Type="http://schemas.openxmlformats.org/officeDocument/2006/relationships/slideLayout" Target="../slideLayouts/slideLayout105.xml"/><Relationship Id="rId30" Type="http://schemas.openxmlformats.org/officeDocument/2006/relationships/slideLayout" Target="../slideLayouts/slideLayout108.xml"/><Relationship Id="rId35" Type="http://schemas.openxmlformats.org/officeDocument/2006/relationships/tags" Target="../tags/tag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image" Target="../media/image1.png"/><Relationship Id="rId2" Type="http://schemas.openxmlformats.org/officeDocument/2006/relationships/slideLayout" Target="../slideLayouts/slideLayout113.xml"/><Relationship Id="rId16" Type="http://schemas.openxmlformats.org/officeDocument/2006/relationships/theme" Target="../theme/theme7.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slideLayout" Target="../slideLayouts/slideLayout12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lt 3"/>
          <p:cNvPicPr>
            <a:picLocks noChangeAspect="1"/>
          </p:cNvPicPr>
          <p:nvPr userDrawn="1"/>
        </p:nvPicPr>
        <p:blipFill rotWithShape="1">
          <a:blip r:embed="rId17">
            <a:extLst>
              <a:ext uri="{28A0092B-C50C-407E-A947-70E740481C1C}">
                <a14:useLocalDpi xmlns:a14="http://schemas.microsoft.com/office/drawing/2010/main" val="0"/>
              </a:ext>
            </a:extLst>
          </a:blip>
          <a:srcRect l="11835" t="19052" r="15651" b="26172"/>
          <a:stretch/>
        </p:blipFill>
        <p:spPr>
          <a:xfrm>
            <a:off x="462334" y="5732251"/>
            <a:ext cx="1085205" cy="648000"/>
          </a:xfrm>
          <a:prstGeom prst="rect">
            <a:avLst/>
          </a:prstGeom>
        </p:spPr>
      </p:pic>
      <p:sp>
        <p:nvSpPr>
          <p:cNvPr id="3" name="Title Placeholder 2">
            <a:extLst>
              <a:ext uri="{FF2B5EF4-FFF2-40B4-BE49-F238E27FC236}">
                <a16:creationId xmlns:a16="http://schemas.microsoft.com/office/drawing/2014/main" id="{5E0AB993-4BFC-4F9E-97E1-F2FF3173D0DF}"/>
              </a:ext>
            </a:extLst>
          </p:cNvPr>
          <p:cNvSpPr>
            <a:spLocks noGrp="1"/>
          </p:cNvSpPr>
          <p:nvPr>
            <p:ph type="title"/>
          </p:nvPr>
        </p:nvSpPr>
        <p:spPr>
          <a:xfrm>
            <a:off x="838200" y="365125"/>
            <a:ext cx="10515600" cy="956599"/>
          </a:xfrm>
          <a:prstGeom prst="rect">
            <a:avLst/>
          </a:prstGeom>
        </p:spPr>
        <p:txBody>
          <a:bodyPr vert="horz" lIns="91440" tIns="45720" rIns="91440" bIns="45720" rtlCol="0" anchor="ctr">
            <a:normAutofit/>
          </a:bodyPr>
          <a:lstStyle/>
          <a:p>
            <a:r>
              <a:rPr lang="en-US" dirty="0"/>
              <a:t>CLICK TO EDIT MASTER </a:t>
            </a:r>
            <a:br>
              <a:rPr lang="et-EE" dirty="0"/>
            </a:br>
            <a:r>
              <a:rPr lang="en-US" dirty="0"/>
              <a:t>TITLE STYLE</a:t>
            </a:r>
            <a:endParaRPr lang="et-EE" dirty="0"/>
          </a:p>
        </p:txBody>
      </p:sp>
      <p:sp>
        <p:nvSpPr>
          <p:cNvPr id="5" name="Text Placeholder 4">
            <a:extLst>
              <a:ext uri="{FF2B5EF4-FFF2-40B4-BE49-F238E27FC236}">
                <a16:creationId xmlns:a16="http://schemas.microsoft.com/office/drawing/2014/main" id="{76043F4D-4C1B-412C-914B-5B86DDA7F615}"/>
              </a:ext>
            </a:extLst>
          </p:cNvPr>
          <p:cNvSpPr>
            <a:spLocks noGrp="1"/>
          </p:cNvSpPr>
          <p:nvPr>
            <p:ph type="body" idx="1"/>
          </p:nvPr>
        </p:nvSpPr>
        <p:spPr>
          <a:xfrm>
            <a:off x="838200" y="1496291"/>
            <a:ext cx="10515600" cy="4101204"/>
          </a:xfrm>
          <a:prstGeom prst="rect">
            <a:avLst/>
          </a:prstGeom>
        </p:spPr>
        <p:txBody>
          <a:bodyPr vert="horz" lIns="91440" tIns="45720" rIns="91440" bIns="45720" rtlCol="0">
            <a:normAutofit/>
          </a:bodyPr>
          <a:lstStyle/>
          <a:p>
            <a:pPr>
              <a:buClr>
                <a:srgbClr val="E4067E"/>
              </a:buClr>
            </a:pPr>
            <a:r>
              <a:rPr lang="en-US" altLang="en-US" sz="1800" dirty="0" err="1">
                <a:solidFill>
                  <a:srgbClr val="332B60"/>
                </a:solidFill>
                <a:latin typeface="+mn-lt"/>
              </a:rPr>
              <a:t>Vivamus</a:t>
            </a:r>
            <a:r>
              <a:rPr lang="en-US" altLang="en-US" sz="1800" dirty="0">
                <a:solidFill>
                  <a:srgbClr val="332B60"/>
                </a:solidFill>
                <a:latin typeface="+mn-lt"/>
              </a:rPr>
              <a:t> </a:t>
            </a:r>
            <a:r>
              <a:rPr lang="en-US" altLang="en-US" sz="1800" dirty="0" err="1">
                <a:solidFill>
                  <a:srgbClr val="332B60"/>
                </a:solidFill>
                <a:latin typeface="+mn-lt"/>
              </a:rPr>
              <a:t>hendrerit</a:t>
            </a:r>
            <a:r>
              <a:rPr lang="en-US" altLang="en-US" sz="1800" dirty="0">
                <a:solidFill>
                  <a:srgbClr val="332B60"/>
                </a:solidFill>
                <a:latin typeface="+mn-lt"/>
              </a:rPr>
              <a:t>. </a:t>
            </a:r>
            <a:r>
              <a:rPr lang="en-US" altLang="en-US" sz="1800" dirty="0" err="1">
                <a:solidFill>
                  <a:srgbClr val="332B60"/>
                </a:solidFill>
                <a:latin typeface="+mn-lt"/>
              </a:rPr>
              <a:t>Proin</a:t>
            </a:r>
            <a:r>
              <a:rPr lang="en-US" altLang="en-US" sz="1800" dirty="0">
                <a:solidFill>
                  <a:srgbClr val="332B60"/>
                </a:solidFill>
                <a:latin typeface="+mn-lt"/>
              </a:rPr>
              <a:t> </a:t>
            </a:r>
            <a:r>
              <a:rPr lang="en-US" altLang="en-US" sz="1800" dirty="0" err="1">
                <a:solidFill>
                  <a:srgbClr val="332B60"/>
                </a:solidFill>
                <a:latin typeface="+mn-lt"/>
              </a:rPr>
              <a:t>dapibus</a:t>
            </a:r>
            <a:r>
              <a:rPr lang="en-US" altLang="en-US" sz="1800" dirty="0">
                <a:solidFill>
                  <a:srgbClr val="332B60"/>
                </a:solidFill>
                <a:latin typeface="+mn-lt"/>
              </a:rPr>
              <a:t>. </a:t>
            </a:r>
            <a:r>
              <a:rPr lang="en-US" altLang="en-US" sz="1800" dirty="0" err="1">
                <a:solidFill>
                  <a:srgbClr val="332B60"/>
                </a:solidFill>
                <a:latin typeface="+mn-lt"/>
              </a:rPr>
              <a:t>Praesent</a:t>
            </a:r>
            <a:r>
              <a:rPr lang="en-US" altLang="en-US" sz="1800" dirty="0">
                <a:solidFill>
                  <a:srgbClr val="332B60"/>
                </a:solidFill>
                <a:latin typeface="+mn-lt"/>
              </a:rPr>
              <a:t> </a:t>
            </a:r>
            <a:r>
              <a:rPr lang="en-US" altLang="en-US" sz="1800" dirty="0" err="1">
                <a:solidFill>
                  <a:srgbClr val="332B60"/>
                </a:solidFill>
                <a:latin typeface="+mn-lt"/>
              </a:rPr>
              <a:t>ultrice</a:t>
            </a:r>
            <a:r>
              <a:rPr lang="en-US" altLang="en-US" sz="1800" dirty="0">
                <a:solidFill>
                  <a:srgbClr val="332B60"/>
                </a:solidFill>
                <a:latin typeface="+mn-lt"/>
              </a:rPr>
              <a:t> </a:t>
            </a:r>
            <a:r>
              <a:rPr lang="en-US" altLang="en-US" sz="1800" dirty="0" err="1">
                <a:solidFill>
                  <a:srgbClr val="332B60"/>
                </a:solidFill>
                <a:latin typeface="+mn-lt"/>
              </a:rPr>
              <a:t>ces</a:t>
            </a:r>
            <a:r>
              <a:rPr lang="en-US" altLang="en-US" sz="1800" dirty="0">
                <a:solidFill>
                  <a:srgbClr val="332B60"/>
                </a:solidFill>
                <a:latin typeface="+mn-lt"/>
              </a:rPr>
              <a:t> </a:t>
            </a:r>
            <a:r>
              <a:rPr lang="en-US" altLang="en-US" sz="1800" dirty="0" err="1">
                <a:solidFill>
                  <a:srgbClr val="332B60"/>
                </a:solidFill>
                <a:latin typeface="+mn-lt"/>
              </a:rPr>
              <a:t>nulla</a:t>
            </a:r>
            <a:r>
              <a:rPr lang="en-US" altLang="en-US" sz="1800" dirty="0">
                <a:solidFill>
                  <a:srgbClr val="332B60"/>
                </a:solidFill>
                <a:latin typeface="+mn-lt"/>
              </a:rPr>
              <a:t> sit </a:t>
            </a:r>
            <a:r>
              <a:rPr lang="en-US" altLang="en-US" sz="1800" dirty="0" err="1">
                <a:solidFill>
                  <a:srgbClr val="332B60"/>
                </a:solidFill>
                <a:latin typeface="+mn-lt"/>
              </a:rPr>
              <a:t>amet</a:t>
            </a:r>
            <a:r>
              <a:rPr lang="en-US" altLang="en-US" sz="1800" dirty="0">
                <a:solidFill>
                  <a:srgbClr val="332B60"/>
                </a:solidFill>
                <a:latin typeface="+mn-lt"/>
              </a:rPr>
              <a:t> </a:t>
            </a:r>
            <a:r>
              <a:rPr lang="en-US" altLang="en-US" sz="1800" dirty="0" err="1">
                <a:solidFill>
                  <a:srgbClr val="332B60"/>
                </a:solidFill>
                <a:latin typeface="+mn-lt"/>
              </a:rPr>
              <a:t>lacus</a:t>
            </a:r>
            <a:r>
              <a:rPr lang="en-US" altLang="en-US" sz="1800" dirty="0">
                <a:solidFill>
                  <a:srgbClr val="332B60"/>
                </a:solidFill>
                <a:latin typeface="+mn-lt"/>
              </a:rPr>
              <a:t>.</a:t>
            </a:r>
          </a:p>
          <a:p>
            <a:pPr lvl="1">
              <a:buClr>
                <a:srgbClr val="E4067E"/>
              </a:buClr>
              <a:buFont typeface="Wingdings" panose="05000000000000000000" pitchFamily="2" charset="2"/>
              <a:buChar char="§"/>
            </a:pPr>
            <a:r>
              <a:rPr lang="en-US" altLang="en-US" sz="1800" dirty="0" err="1">
                <a:solidFill>
                  <a:srgbClr val="332B60"/>
                </a:solidFill>
              </a:rPr>
              <a:t>Ut</a:t>
            </a:r>
            <a:r>
              <a:rPr lang="en-US" altLang="en-US" sz="1800" dirty="0">
                <a:solidFill>
                  <a:srgbClr val="332B60"/>
                </a:solidFill>
              </a:rPr>
              <a:t> vitae </a:t>
            </a:r>
            <a:r>
              <a:rPr lang="en-US" altLang="en-US" sz="1800" dirty="0" err="1">
                <a:solidFill>
                  <a:srgbClr val="332B60"/>
                </a:solidFill>
              </a:rPr>
              <a:t>nunc</a:t>
            </a:r>
            <a:r>
              <a:rPr lang="en-US" altLang="en-US" sz="1800" dirty="0">
                <a:solidFill>
                  <a:srgbClr val="332B60"/>
                </a:solidFill>
              </a:rPr>
              <a:t> non </a:t>
            </a:r>
            <a:r>
              <a:rPr lang="en-US" altLang="en-US" sz="1800" dirty="0" err="1">
                <a:solidFill>
                  <a:srgbClr val="332B60"/>
                </a:solidFill>
              </a:rPr>
              <a:t>pede</a:t>
            </a:r>
            <a:r>
              <a:rPr lang="en-US" altLang="en-US" sz="1800" dirty="0">
                <a:solidFill>
                  <a:srgbClr val="332B60"/>
                </a:solidFill>
              </a:rPr>
              <a:t> </a:t>
            </a:r>
            <a:r>
              <a:rPr lang="en-US" altLang="en-US" sz="1800" dirty="0" err="1">
                <a:solidFill>
                  <a:srgbClr val="332B60"/>
                </a:solidFill>
              </a:rPr>
              <a:t>tristique</a:t>
            </a:r>
            <a:r>
              <a:rPr lang="en-US" altLang="en-US" sz="1800" dirty="0">
                <a:solidFill>
                  <a:srgbClr val="332B60"/>
                </a:solidFill>
              </a:rPr>
              <a:t> </a:t>
            </a:r>
            <a:r>
              <a:rPr lang="en-US" altLang="en-US" sz="1800" dirty="0" err="1">
                <a:solidFill>
                  <a:srgbClr val="332B60"/>
                </a:solidFill>
              </a:rPr>
              <a:t>sagittis</a:t>
            </a:r>
            <a:r>
              <a:rPr lang="en-US" altLang="en-US" sz="1800" dirty="0">
                <a:solidFill>
                  <a:srgbClr val="332B60"/>
                </a:solidFill>
              </a:rPr>
              <a:t>. </a:t>
            </a:r>
            <a:r>
              <a:rPr lang="en-US" altLang="en-US" sz="1800" dirty="0" err="1">
                <a:solidFill>
                  <a:srgbClr val="332B60"/>
                </a:solidFill>
              </a:rPr>
              <a:t>Aliquam</a:t>
            </a:r>
            <a:r>
              <a:rPr lang="en-US" altLang="en-US" sz="1800" dirty="0">
                <a:solidFill>
                  <a:srgbClr val="332B60"/>
                </a:solidFill>
              </a:rPr>
              <a:t> </a:t>
            </a:r>
            <a:r>
              <a:rPr lang="en-US" altLang="en-US" sz="1800" dirty="0" err="1">
                <a:solidFill>
                  <a:srgbClr val="332B60"/>
                </a:solidFill>
              </a:rPr>
              <a:t>imperdiet</a:t>
            </a:r>
            <a:r>
              <a:rPr lang="en-US" altLang="en-US" sz="1800" dirty="0">
                <a:solidFill>
                  <a:srgbClr val="332B60"/>
                </a:solidFill>
              </a:rPr>
              <a:t> </a:t>
            </a:r>
            <a:r>
              <a:rPr lang="en-US" altLang="en-US" sz="1800" dirty="0" err="1">
                <a:solidFill>
                  <a:srgbClr val="332B60"/>
                </a:solidFill>
              </a:rPr>
              <a:t>elit</a:t>
            </a:r>
            <a:r>
              <a:rPr lang="en-US" altLang="en-US" sz="1800" dirty="0">
                <a:solidFill>
                  <a:srgbClr val="332B60"/>
                </a:solidFill>
              </a:rPr>
              <a:t> </a:t>
            </a:r>
            <a:r>
              <a:rPr lang="en-US" altLang="en-US" sz="1800" dirty="0" err="1">
                <a:solidFill>
                  <a:srgbClr val="332B60"/>
                </a:solidFill>
              </a:rPr>
              <a:t>vel</a:t>
            </a:r>
            <a:r>
              <a:rPr lang="en-US" altLang="en-US" sz="1800" dirty="0">
                <a:solidFill>
                  <a:srgbClr val="332B60"/>
                </a:solidFill>
              </a:rPr>
              <a:t> </a:t>
            </a:r>
            <a:r>
              <a:rPr lang="en-US" altLang="en-US" sz="1800" dirty="0" err="1">
                <a:solidFill>
                  <a:srgbClr val="332B60"/>
                </a:solidFill>
              </a:rPr>
              <a:t>justo</a:t>
            </a:r>
            <a:r>
              <a:rPr lang="en-US" altLang="en-US" sz="1800" dirty="0">
                <a:solidFill>
                  <a:srgbClr val="332B60"/>
                </a:solidFill>
              </a:rPr>
              <a:t>. </a:t>
            </a:r>
          </a:p>
          <a:p>
            <a:pPr lvl="2">
              <a:buClr>
                <a:srgbClr val="E4067E"/>
              </a:buClr>
              <a:buFont typeface="Wingdings" panose="05000000000000000000" pitchFamily="2" charset="2"/>
              <a:buChar char="§"/>
            </a:pPr>
            <a:r>
              <a:rPr lang="en-US" altLang="en-US" sz="1800" dirty="0" err="1">
                <a:solidFill>
                  <a:srgbClr val="332B60"/>
                </a:solidFill>
              </a:rPr>
              <a:t>Quisque</a:t>
            </a:r>
            <a:r>
              <a:rPr lang="en-US" altLang="en-US" sz="1800" dirty="0">
                <a:solidFill>
                  <a:srgbClr val="332B60"/>
                </a:solidFill>
              </a:rPr>
              <a:t> </a:t>
            </a:r>
            <a:r>
              <a:rPr lang="en-US" altLang="en-US" sz="1800" dirty="0" err="1">
                <a:solidFill>
                  <a:srgbClr val="332B60"/>
                </a:solidFill>
              </a:rPr>
              <a:t>porttitor</a:t>
            </a:r>
            <a:r>
              <a:rPr lang="en-US" altLang="en-US" sz="1800" dirty="0">
                <a:solidFill>
                  <a:srgbClr val="332B60"/>
                </a:solidFill>
              </a:rPr>
              <a:t> </a:t>
            </a:r>
            <a:r>
              <a:rPr lang="en-US" altLang="en-US" sz="1800" dirty="0" err="1">
                <a:solidFill>
                  <a:srgbClr val="332B60"/>
                </a:solidFill>
              </a:rPr>
              <a:t>imperiandiet</a:t>
            </a:r>
            <a:r>
              <a:rPr lang="en-US" altLang="en-US" sz="1800" dirty="0">
                <a:solidFill>
                  <a:srgbClr val="332B60"/>
                </a:solidFill>
              </a:rPr>
              <a:t> qua.</a:t>
            </a:r>
          </a:p>
          <a:p>
            <a:pPr lvl="3">
              <a:buClr>
                <a:srgbClr val="E4067E"/>
              </a:buClr>
              <a:buFont typeface="Wingdings" panose="05000000000000000000" pitchFamily="2" charset="2"/>
              <a:buChar char="§"/>
            </a:pP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p>
          <a:p>
            <a:pPr lvl="4">
              <a:buClr>
                <a:srgbClr val="E4067E"/>
              </a:buClr>
              <a:buFont typeface="Wingdings" panose="05000000000000000000" pitchFamily="2" charset="2"/>
              <a:buChar char="§"/>
            </a:pP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p>
          <a:p>
            <a:pPr lvl="5">
              <a:buClr>
                <a:srgbClr val="E4067E"/>
              </a:buClr>
              <a:buFont typeface="Wingdings" panose="05000000000000000000" pitchFamily="2" charset="2"/>
              <a:buChar char="§"/>
            </a:pP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endParaRPr lang="en-US" altLang="en-US" dirty="0">
              <a:solidFill>
                <a:srgbClr val="332B60"/>
              </a:solidFill>
            </a:endParaRPr>
          </a:p>
        </p:txBody>
      </p:sp>
      <p:pic>
        <p:nvPicPr>
          <p:cNvPr id="6" name="Picture 5" descr="A close up of a logo&#10;&#10;Description automatically generated">
            <a:extLst>
              <a:ext uri="{FF2B5EF4-FFF2-40B4-BE49-F238E27FC236}">
                <a16:creationId xmlns:a16="http://schemas.microsoft.com/office/drawing/2014/main" id="{07020C5E-D273-4078-8930-32312ADBA8FF}"/>
              </a:ext>
            </a:extLst>
          </p:cNvPr>
          <p:cNvPicPr>
            <a:picLocks noChangeAspect="1"/>
          </p:cNvPicPr>
          <p:nvPr userDrawn="1"/>
        </p:nvPicPr>
        <p:blipFill rotWithShape="1">
          <a:blip r:embed="rId18"/>
          <a:srcRect r="21373"/>
          <a:stretch/>
        </p:blipFill>
        <p:spPr>
          <a:xfrm>
            <a:off x="8153925" y="5672138"/>
            <a:ext cx="1507739" cy="763637"/>
          </a:xfrm>
          <a:prstGeom prst="rect">
            <a:avLst/>
          </a:prstGeom>
        </p:spPr>
      </p:pic>
      <p:pic>
        <p:nvPicPr>
          <p:cNvPr id="7" name="Picture 7" descr="A picture containing drawing, umbrella&#10;&#10;Description automatically generated">
            <a:extLst>
              <a:ext uri="{FF2B5EF4-FFF2-40B4-BE49-F238E27FC236}">
                <a16:creationId xmlns:a16="http://schemas.microsoft.com/office/drawing/2014/main" id="{F9EF077F-B16E-454C-AB3C-17BBB801548B}"/>
              </a:ext>
            </a:extLst>
          </p:cNvPr>
          <p:cNvPicPr>
            <a:picLocks noChangeAspect="1"/>
          </p:cNvPicPr>
          <p:nvPr userDrawn="1"/>
        </p:nvPicPr>
        <p:blipFill>
          <a:blip r:embed="rId19"/>
          <a:stretch>
            <a:fillRect/>
          </a:stretch>
        </p:blipFill>
        <p:spPr>
          <a:xfrm>
            <a:off x="9897270" y="5735633"/>
            <a:ext cx="1132712" cy="655641"/>
          </a:xfrm>
          <a:prstGeom prst="rect">
            <a:avLst/>
          </a:prstGeom>
        </p:spPr>
      </p:pic>
    </p:spTree>
    <p:extLst>
      <p:ext uri="{BB962C8B-B14F-4D97-AF65-F5344CB8AC3E}">
        <p14:creationId xmlns:p14="http://schemas.microsoft.com/office/powerpoint/2010/main" val="15014443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p:txStyles>
    <p:titleStyle>
      <a:lvl1pPr algn="l" rtl="0" eaLnBrk="1" fontAlgn="base" hangingPunct="1">
        <a:lnSpc>
          <a:spcPct val="100000"/>
        </a:lnSpc>
        <a:spcBef>
          <a:spcPct val="0"/>
        </a:spcBef>
        <a:spcAft>
          <a:spcPct val="0"/>
        </a:spcAft>
        <a:defRPr sz="2200" b="1" kern="1200">
          <a:solidFill>
            <a:schemeClr val="tx2"/>
          </a:solidFill>
          <a:latin typeface="+mn-lt"/>
          <a:ea typeface="+mj-ea"/>
          <a:cs typeface="+mj-cs"/>
        </a:defRPr>
      </a:lvl1pPr>
      <a:lvl2pPr algn="l" rtl="0" eaLnBrk="1" fontAlgn="base" hangingPunct="1">
        <a:lnSpc>
          <a:spcPct val="90000"/>
        </a:lnSpc>
        <a:spcBef>
          <a:spcPct val="0"/>
        </a:spcBef>
        <a:spcAft>
          <a:spcPct val="0"/>
        </a:spcAft>
        <a:defRPr sz="4400">
          <a:solidFill>
            <a:schemeClr val="tx1"/>
          </a:solidFill>
          <a:latin typeface="Verdana" charset="0"/>
        </a:defRPr>
      </a:lvl2pPr>
      <a:lvl3pPr algn="l" rtl="0" eaLnBrk="1" fontAlgn="base" hangingPunct="1">
        <a:lnSpc>
          <a:spcPct val="90000"/>
        </a:lnSpc>
        <a:spcBef>
          <a:spcPct val="0"/>
        </a:spcBef>
        <a:spcAft>
          <a:spcPct val="0"/>
        </a:spcAft>
        <a:defRPr sz="4400">
          <a:solidFill>
            <a:schemeClr val="tx1"/>
          </a:solidFill>
          <a:latin typeface="Verdana" charset="0"/>
        </a:defRPr>
      </a:lvl3pPr>
      <a:lvl4pPr algn="l" rtl="0" eaLnBrk="1" fontAlgn="base" hangingPunct="1">
        <a:lnSpc>
          <a:spcPct val="90000"/>
        </a:lnSpc>
        <a:spcBef>
          <a:spcPct val="0"/>
        </a:spcBef>
        <a:spcAft>
          <a:spcPct val="0"/>
        </a:spcAft>
        <a:defRPr sz="4400">
          <a:solidFill>
            <a:schemeClr val="tx1"/>
          </a:solidFill>
          <a:latin typeface="Verdana" charset="0"/>
        </a:defRPr>
      </a:lvl4pPr>
      <a:lvl5pPr algn="l" rtl="0" eaLnBrk="1" fontAlgn="base" hangingPunct="1">
        <a:lnSpc>
          <a:spcPct val="90000"/>
        </a:lnSpc>
        <a:spcBef>
          <a:spcPct val="0"/>
        </a:spcBef>
        <a:spcAft>
          <a:spcPct val="0"/>
        </a:spcAft>
        <a:defRPr sz="4400">
          <a:solidFill>
            <a:schemeClr val="tx1"/>
          </a:solidFill>
          <a:latin typeface="Verdana" charset="0"/>
        </a:defRPr>
      </a:lvl5pPr>
      <a:lvl6pPr marL="457200" algn="l" rtl="0" eaLnBrk="1" fontAlgn="base" hangingPunct="1">
        <a:lnSpc>
          <a:spcPct val="90000"/>
        </a:lnSpc>
        <a:spcBef>
          <a:spcPct val="0"/>
        </a:spcBef>
        <a:spcAft>
          <a:spcPct val="0"/>
        </a:spcAft>
        <a:defRPr sz="4400">
          <a:solidFill>
            <a:schemeClr val="tx1"/>
          </a:solidFill>
          <a:latin typeface="Calibri Light" charset="0"/>
        </a:defRPr>
      </a:lvl6pPr>
      <a:lvl7pPr marL="914400" algn="l" rtl="0" eaLnBrk="1" fontAlgn="base" hangingPunct="1">
        <a:lnSpc>
          <a:spcPct val="90000"/>
        </a:lnSpc>
        <a:spcBef>
          <a:spcPct val="0"/>
        </a:spcBef>
        <a:spcAft>
          <a:spcPct val="0"/>
        </a:spcAft>
        <a:defRPr sz="4400">
          <a:solidFill>
            <a:schemeClr val="tx1"/>
          </a:solidFill>
          <a:latin typeface="Calibri Light" charset="0"/>
        </a:defRPr>
      </a:lvl7pPr>
      <a:lvl8pPr marL="1371600" algn="l" rtl="0" eaLnBrk="1" fontAlgn="base" hangingPunct="1">
        <a:lnSpc>
          <a:spcPct val="90000"/>
        </a:lnSpc>
        <a:spcBef>
          <a:spcPct val="0"/>
        </a:spcBef>
        <a:spcAft>
          <a:spcPct val="0"/>
        </a:spcAft>
        <a:defRPr sz="4400">
          <a:solidFill>
            <a:schemeClr val="tx1"/>
          </a:solidFill>
          <a:latin typeface="Calibri Light" charset="0"/>
        </a:defRPr>
      </a:lvl8pPr>
      <a:lvl9pPr marL="1828800" algn="l" rtl="0" eaLnBrk="1" fontAlgn="base" hangingPunct="1">
        <a:lnSpc>
          <a:spcPct val="90000"/>
        </a:lnSpc>
        <a:spcBef>
          <a:spcPct val="0"/>
        </a:spcBef>
        <a:spcAft>
          <a:spcPct val="0"/>
        </a:spcAft>
        <a:defRPr sz="4400">
          <a:solidFill>
            <a:schemeClr val="tx1"/>
          </a:solidFill>
          <a:latin typeface="Calibri Light"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34">
          <p15:clr>
            <a:srgbClr val="F26B43"/>
          </p15:clr>
        </p15:guide>
        <p15:guide id="2" pos="302">
          <p15:clr>
            <a:srgbClr val="F26B43"/>
          </p15:clr>
        </p15:guide>
        <p15:guide id="3" pos="1368">
          <p15:clr>
            <a:srgbClr val="F26B43"/>
          </p15:clr>
        </p15:guide>
        <p15:guide id="4" orient="horz" pos="3997">
          <p15:clr>
            <a:srgbClr val="F26B43"/>
          </p15:clr>
        </p15:guide>
        <p15:guide id="5" orient="horz" pos="1026">
          <p15:clr>
            <a:srgbClr val="F26B43"/>
          </p15:clr>
        </p15:guide>
        <p15:guide id="6" orient="horz" pos="34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lt 3"/>
          <p:cNvPicPr>
            <a:picLocks noChangeAspect="1"/>
          </p:cNvPicPr>
          <p:nvPr userDrawn="1"/>
        </p:nvPicPr>
        <p:blipFill rotWithShape="1">
          <a:blip r:embed="rId18">
            <a:extLst>
              <a:ext uri="{28A0092B-C50C-407E-A947-70E740481C1C}">
                <a14:useLocalDpi xmlns:a14="http://schemas.microsoft.com/office/drawing/2010/main" val="0"/>
              </a:ext>
            </a:extLst>
          </a:blip>
          <a:srcRect l="11835" t="19052" r="15651" b="26172"/>
          <a:stretch/>
        </p:blipFill>
        <p:spPr>
          <a:xfrm>
            <a:off x="462334" y="5732251"/>
            <a:ext cx="1085205" cy="648000"/>
          </a:xfrm>
          <a:prstGeom prst="rect">
            <a:avLst/>
          </a:prstGeom>
        </p:spPr>
      </p:pic>
      <p:sp>
        <p:nvSpPr>
          <p:cNvPr id="2" name="Date Placeholder 1">
            <a:extLst>
              <a:ext uri="{FF2B5EF4-FFF2-40B4-BE49-F238E27FC236}">
                <a16:creationId xmlns:a16="http://schemas.microsoft.com/office/drawing/2014/main" id="{458B2623-D8FA-4CE2-A4AA-9FC80621636C}"/>
              </a:ext>
            </a:extLst>
          </p:cNvPr>
          <p:cNvSpPr>
            <a:spLocks noGrp="1"/>
          </p:cNvSpPr>
          <p:nvPr>
            <p:ph type="dt" sz="half" idx="2"/>
          </p:nvPr>
        </p:nvSpPr>
        <p:spPr>
          <a:xfrm>
            <a:off x="8907101" y="6356350"/>
            <a:ext cx="15544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B9F31A-2D6E-4048-877B-E67667C4D574}" type="datetime1">
              <a:rPr lang="et-EE" smtClean="0"/>
              <a:t>22.03.2022</a:t>
            </a:fld>
            <a:endParaRPr lang="et-EE" dirty="0"/>
          </a:p>
        </p:txBody>
      </p:sp>
      <p:sp>
        <p:nvSpPr>
          <p:cNvPr id="3" name="Title Placeholder 2">
            <a:extLst>
              <a:ext uri="{FF2B5EF4-FFF2-40B4-BE49-F238E27FC236}">
                <a16:creationId xmlns:a16="http://schemas.microsoft.com/office/drawing/2014/main" id="{5E0AB993-4BFC-4F9E-97E1-F2FF3173D0DF}"/>
              </a:ext>
            </a:extLst>
          </p:cNvPr>
          <p:cNvSpPr>
            <a:spLocks noGrp="1"/>
          </p:cNvSpPr>
          <p:nvPr>
            <p:ph type="title"/>
          </p:nvPr>
        </p:nvSpPr>
        <p:spPr>
          <a:xfrm>
            <a:off x="838200" y="365125"/>
            <a:ext cx="10515600" cy="956599"/>
          </a:xfrm>
          <a:prstGeom prst="rect">
            <a:avLst/>
          </a:prstGeom>
        </p:spPr>
        <p:txBody>
          <a:bodyPr vert="horz" lIns="91440" tIns="45720" rIns="91440" bIns="45720" rtlCol="0" anchor="ctr">
            <a:normAutofit/>
          </a:bodyPr>
          <a:lstStyle/>
          <a:p>
            <a:pPr lvl="0"/>
            <a:r>
              <a:rPr lang="en-US" dirty="0"/>
              <a:t>P</a:t>
            </a:r>
            <a:r>
              <a:rPr lang="et-EE" dirty="0"/>
              <a:t>RESENTATION TITLE </a:t>
            </a:r>
            <a:br>
              <a:rPr lang="et-EE" dirty="0"/>
            </a:br>
            <a:r>
              <a:rPr lang="et-EE" dirty="0"/>
              <a:t>ON TWO LINES IF NECESSARY</a:t>
            </a:r>
            <a:endParaRPr lang="en-US" dirty="0"/>
          </a:p>
        </p:txBody>
      </p:sp>
      <p:sp>
        <p:nvSpPr>
          <p:cNvPr id="5" name="Text Placeholder 4">
            <a:extLst>
              <a:ext uri="{FF2B5EF4-FFF2-40B4-BE49-F238E27FC236}">
                <a16:creationId xmlns:a16="http://schemas.microsoft.com/office/drawing/2014/main" id="{76043F4D-4C1B-412C-914B-5B86DDA7F615}"/>
              </a:ext>
            </a:extLst>
          </p:cNvPr>
          <p:cNvSpPr>
            <a:spLocks noGrp="1"/>
          </p:cNvSpPr>
          <p:nvPr>
            <p:ph type="body" idx="1"/>
          </p:nvPr>
        </p:nvSpPr>
        <p:spPr>
          <a:xfrm>
            <a:off x="838200" y="1496291"/>
            <a:ext cx="10515600" cy="4027375"/>
          </a:xfrm>
          <a:prstGeom prst="rect">
            <a:avLst/>
          </a:prstGeom>
        </p:spPr>
        <p:txBody>
          <a:bodyPr vert="horz" lIns="91440" tIns="45720" rIns="91440" bIns="45720" rtlCol="0">
            <a:normAutofit/>
          </a:bodyPr>
          <a:lstStyle/>
          <a:p>
            <a:pPr>
              <a:buClr>
                <a:srgbClr val="E4067E"/>
              </a:buClr>
            </a:pPr>
            <a:r>
              <a:rPr lang="en-US" altLang="en-US" sz="1800" dirty="0" err="1">
                <a:solidFill>
                  <a:srgbClr val="332B60"/>
                </a:solidFill>
                <a:latin typeface="+mn-lt"/>
              </a:rPr>
              <a:t>Vivamus</a:t>
            </a:r>
            <a:r>
              <a:rPr lang="en-US" altLang="en-US" sz="1800" dirty="0">
                <a:solidFill>
                  <a:srgbClr val="332B60"/>
                </a:solidFill>
                <a:latin typeface="+mn-lt"/>
              </a:rPr>
              <a:t> </a:t>
            </a:r>
            <a:r>
              <a:rPr lang="en-US" altLang="en-US" sz="1800" dirty="0" err="1">
                <a:solidFill>
                  <a:srgbClr val="332B60"/>
                </a:solidFill>
                <a:latin typeface="+mn-lt"/>
              </a:rPr>
              <a:t>hendrerit</a:t>
            </a:r>
            <a:r>
              <a:rPr lang="en-US" altLang="en-US" sz="1800" dirty="0">
                <a:solidFill>
                  <a:srgbClr val="332B60"/>
                </a:solidFill>
                <a:latin typeface="+mn-lt"/>
              </a:rPr>
              <a:t>. </a:t>
            </a:r>
            <a:r>
              <a:rPr lang="en-US" altLang="en-US" sz="1800" dirty="0" err="1">
                <a:solidFill>
                  <a:srgbClr val="332B60"/>
                </a:solidFill>
                <a:latin typeface="+mn-lt"/>
              </a:rPr>
              <a:t>Proin</a:t>
            </a:r>
            <a:r>
              <a:rPr lang="en-US" altLang="en-US" sz="1800" dirty="0">
                <a:solidFill>
                  <a:srgbClr val="332B60"/>
                </a:solidFill>
                <a:latin typeface="+mn-lt"/>
              </a:rPr>
              <a:t> </a:t>
            </a:r>
            <a:r>
              <a:rPr lang="en-US" altLang="en-US" sz="1800" dirty="0" err="1">
                <a:solidFill>
                  <a:srgbClr val="332B60"/>
                </a:solidFill>
                <a:latin typeface="+mn-lt"/>
              </a:rPr>
              <a:t>dapibus</a:t>
            </a:r>
            <a:r>
              <a:rPr lang="en-US" altLang="en-US" sz="1800" dirty="0">
                <a:solidFill>
                  <a:srgbClr val="332B60"/>
                </a:solidFill>
                <a:latin typeface="+mn-lt"/>
              </a:rPr>
              <a:t>. </a:t>
            </a:r>
            <a:r>
              <a:rPr lang="en-US" altLang="en-US" sz="1800" dirty="0" err="1">
                <a:solidFill>
                  <a:srgbClr val="332B60"/>
                </a:solidFill>
                <a:latin typeface="+mn-lt"/>
              </a:rPr>
              <a:t>Praesent</a:t>
            </a:r>
            <a:r>
              <a:rPr lang="en-US" altLang="en-US" sz="1800" dirty="0">
                <a:solidFill>
                  <a:srgbClr val="332B60"/>
                </a:solidFill>
                <a:latin typeface="+mn-lt"/>
              </a:rPr>
              <a:t> </a:t>
            </a:r>
            <a:r>
              <a:rPr lang="en-US" altLang="en-US" sz="1800" dirty="0" err="1">
                <a:solidFill>
                  <a:srgbClr val="332B60"/>
                </a:solidFill>
                <a:latin typeface="+mn-lt"/>
              </a:rPr>
              <a:t>ultrice</a:t>
            </a:r>
            <a:r>
              <a:rPr lang="en-US" altLang="en-US" sz="1800" dirty="0">
                <a:solidFill>
                  <a:srgbClr val="332B60"/>
                </a:solidFill>
                <a:latin typeface="+mn-lt"/>
              </a:rPr>
              <a:t> </a:t>
            </a:r>
            <a:r>
              <a:rPr lang="en-US" altLang="en-US" sz="1800" dirty="0" err="1">
                <a:solidFill>
                  <a:srgbClr val="332B60"/>
                </a:solidFill>
                <a:latin typeface="+mn-lt"/>
              </a:rPr>
              <a:t>ces</a:t>
            </a:r>
            <a:r>
              <a:rPr lang="en-US" altLang="en-US" sz="1800" dirty="0">
                <a:solidFill>
                  <a:srgbClr val="332B60"/>
                </a:solidFill>
                <a:latin typeface="+mn-lt"/>
              </a:rPr>
              <a:t> </a:t>
            </a:r>
            <a:r>
              <a:rPr lang="en-US" altLang="en-US" sz="1800" dirty="0" err="1">
                <a:solidFill>
                  <a:srgbClr val="332B60"/>
                </a:solidFill>
                <a:latin typeface="+mn-lt"/>
              </a:rPr>
              <a:t>nulla</a:t>
            </a:r>
            <a:r>
              <a:rPr lang="en-US" altLang="en-US" sz="1800" dirty="0">
                <a:solidFill>
                  <a:srgbClr val="332B60"/>
                </a:solidFill>
                <a:latin typeface="+mn-lt"/>
              </a:rPr>
              <a:t> sit </a:t>
            </a:r>
            <a:r>
              <a:rPr lang="en-US" altLang="en-US" sz="1800" dirty="0" err="1">
                <a:solidFill>
                  <a:srgbClr val="332B60"/>
                </a:solidFill>
                <a:latin typeface="+mn-lt"/>
              </a:rPr>
              <a:t>amet</a:t>
            </a:r>
            <a:r>
              <a:rPr lang="en-US" altLang="en-US" sz="1800" dirty="0">
                <a:solidFill>
                  <a:srgbClr val="332B60"/>
                </a:solidFill>
                <a:latin typeface="+mn-lt"/>
              </a:rPr>
              <a:t> </a:t>
            </a:r>
            <a:r>
              <a:rPr lang="en-US" altLang="en-US" sz="1800" dirty="0" err="1">
                <a:solidFill>
                  <a:srgbClr val="332B60"/>
                </a:solidFill>
                <a:latin typeface="+mn-lt"/>
              </a:rPr>
              <a:t>lacus</a:t>
            </a:r>
            <a:r>
              <a:rPr lang="en-US" altLang="en-US" sz="1800" dirty="0">
                <a:solidFill>
                  <a:srgbClr val="332B60"/>
                </a:solidFill>
                <a:latin typeface="+mn-lt"/>
              </a:rPr>
              <a:t>.</a:t>
            </a:r>
          </a:p>
          <a:p>
            <a:pPr lvl="1">
              <a:buClr>
                <a:srgbClr val="E4067E"/>
              </a:buClr>
              <a:buFont typeface="Wingdings" panose="05000000000000000000" pitchFamily="2" charset="2"/>
              <a:buChar char="§"/>
            </a:pPr>
            <a:r>
              <a:rPr lang="en-US" altLang="en-US" sz="1800" dirty="0" err="1">
                <a:solidFill>
                  <a:srgbClr val="332B60"/>
                </a:solidFill>
              </a:rPr>
              <a:t>Ut</a:t>
            </a:r>
            <a:r>
              <a:rPr lang="en-US" altLang="en-US" sz="1800" dirty="0">
                <a:solidFill>
                  <a:srgbClr val="332B60"/>
                </a:solidFill>
              </a:rPr>
              <a:t> vitae </a:t>
            </a:r>
            <a:r>
              <a:rPr lang="en-US" altLang="en-US" sz="1800" dirty="0" err="1">
                <a:solidFill>
                  <a:srgbClr val="332B60"/>
                </a:solidFill>
              </a:rPr>
              <a:t>nunc</a:t>
            </a:r>
            <a:r>
              <a:rPr lang="en-US" altLang="en-US" sz="1800" dirty="0">
                <a:solidFill>
                  <a:srgbClr val="332B60"/>
                </a:solidFill>
              </a:rPr>
              <a:t> non </a:t>
            </a:r>
            <a:r>
              <a:rPr lang="en-US" altLang="en-US" sz="1800" dirty="0" err="1">
                <a:solidFill>
                  <a:srgbClr val="332B60"/>
                </a:solidFill>
              </a:rPr>
              <a:t>pede</a:t>
            </a:r>
            <a:r>
              <a:rPr lang="en-US" altLang="en-US" sz="1800" dirty="0">
                <a:solidFill>
                  <a:srgbClr val="332B60"/>
                </a:solidFill>
              </a:rPr>
              <a:t> </a:t>
            </a:r>
            <a:r>
              <a:rPr lang="en-US" altLang="en-US" sz="1800" dirty="0" err="1">
                <a:solidFill>
                  <a:srgbClr val="332B60"/>
                </a:solidFill>
              </a:rPr>
              <a:t>tristique</a:t>
            </a:r>
            <a:r>
              <a:rPr lang="en-US" altLang="en-US" sz="1800" dirty="0">
                <a:solidFill>
                  <a:srgbClr val="332B60"/>
                </a:solidFill>
              </a:rPr>
              <a:t> </a:t>
            </a:r>
            <a:r>
              <a:rPr lang="en-US" altLang="en-US" sz="1800" dirty="0" err="1">
                <a:solidFill>
                  <a:srgbClr val="332B60"/>
                </a:solidFill>
              </a:rPr>
              <a:t>sagittis</a:t>
            </a:r>
            <a:r>
              <a:rPr lang="en-US" altLang="en-US" sz="1800" dirty="0">
                <a:solidFill>
                  <a:srgbClr val="332B60"/>
                </a:solidFill>
              </a:rPr>
              <a:t>. </a:t>
            </a:r>
            <a:r>
              <a:rPr lang="en-US" altLang="en-US" sz="1800" dirty="0" err="1">
                <a:solidFill>
                  <a:srgbClr val="332B60"/>
                </a:solidFill>
              </a:rPr>
              <a:t>Aliquam</a:t>
            </a:r>
            <a:r>
              <a:rPr lang="en-US" altLang="en-US" sz="1800" dirty="0">
                <a:solidFill>
                  <a:srgbClr val="332B60"/>
                </a:solidFill>
              </a:rPr>
              <a:t> </a:t>
            </a:r>
            <a:r>
              <a:rPr lang="en-US" altLang="en-US" sz="1800" dirty="0" err="1">
                <a:solidFill>
                  <a:srgbClr val="332B60"/>
                </a:solidFill>
              </a:rPr>
              <a:t>imperdiet</a:t>
            </a:r>
            <a:r>
              <a:rPr lang="en-US" altLang="en-US" sz="1800" dirty="0">
                <a:solidFill>
                  <a:srgbClr val="332B60"/>
                </a:solidFill>
              </a:rPr>
              <a:t> </a:t>
            </a:r>
            <a:r>
              <a:rPr lang="en-US" altLang="en-US" sz="1800" dirty="0" err="1">
                <a:solidFill>
                  <a:srgbClr val="332B60"/>
                </a:solidFill>
              </a:rPr>
              <a:t>elit</a:t>
            </a:r>
            <a:r>
              <a:rPr lang="en-US" altLang="en-US" sz="1800" dirty="0">
                <a:solidFill>
                  <a:srgbClr val="332B60"/>
                </a:solidFill>
              </a:rPr>
              <a:t> </a:t>
            </a:r>
            <a:r>
              <a:rPr lang="en-US" altLang="en-US" sz="1800" dirty="0" err="1">
                <a:solidFill>
                  <a:srgbClr val="332B60"/>
                </a:solidFill>
              </a:rPr>
              <a:t>vel</a:t>
            </a:r>
            <a:r>
              <a:rPr lang="en-US" altLang="en-US" sz="1800" dirty="0">
                <a:solidFill>
                  <a:srgbClr val="332B60"/>
                </a:solidFill>
              </a:rPr>
              <a:t> </a:t>
            </a:r>
            <a:r>
              <a:rPr lang="en-US" altLang="en-US" sz="1800" dirty="0" err="1">
                <a:solidFill>
                  <a:srgbClr val="332B60"/>
                </a:solidFill>
              </a:rPr>
              <a:t>justo</a:t>
            </a:r>
            <a:r>
              <a:rPr lang="en-US" altLang="en-US" sz="1800" dirty="0">
                <a:solidFill>
                  <a:srgbClr val="332B60"/>
                </a:solidFill>
              </a:rPr>
              <a:t>. </a:t>
            </a:r>
          </a:p>
          <a:p>
            <a:pPr lvl="2">
              <a:buClr>
                <a:srgbClr val="E4067E"/>
              </a:buClr>
              <a:buFont typeface="Wingdings" panose="05000000000000000000" pitchFamily="2" charset="2"/>
              <a:buChar char="§"/>
            </a:pPr>
            <a:r>
              <a:rPr lang="en-US" altLang="en-US" sz="1800" dirty="0" err="1">
                <a:solidFill>
                  <a:srgbClr val="332B60"/>
                </a:solidFill>
              </a:rPr>
              <a:t>Quisque</a:t>
            </a:r>
            <a:r>
              <a:rPr lang="en-US" altLang="en-US" sz="1800" dirty="0">
                <a:solidFill>
                  <a:srgbClr val="332B60"/>
                </a:solidFill>
              </a:rPr>
              <a:t> </a:t>
            </a:r>
            <a:r>
              <a:rPr lang="en-US" altLang="en-US" sz="1800" dirty="0" err="1">
                <a:solidFill>
                  <a:srgbClr val="332B60"/>
                </a:solidFill>
              </a:rPr>
              <a:t>porttitor</a:t>
            </a:r>
            <a:r>
              <a:rPr lang="en-US" altLang="en-US" sz="1800" dirty="0">
                <a:solidFill>
                  <a:srgbClr val="332B60"/>
                </a:solidFill>
              </a:rPr>
              <a:t> </a:t>
            </a:r>
            <a:r>
              <a:rPr lang="en-US" altLang="en-US" sz="1800" dirty="0" err="1">
                <a:solidFill>
                  <a:srgbClr val="332B60"/>
                </a:solidFill>
              </a:rPr>
              <a:t>imperiandiet</a:t>
            </a:r>
            <a:r>
              <a:rPr lang="en-US" altLang="en-US" sz="1800" dirty="0">
                <a:solidFill>
                  <a:srgbClr val="332B60"/>
                </a:solidFill>
              </a:rPr>
              <a:t> qua.</a:t>
            </a:r>
          </a:p>
          <a:p>
            <a:pPr lvl="3">
              <a:buClr>
                <a:srgbClr val="E4067E"/>
              </a:buClr>
              <a:buFont typeface="Wingdings" panose="05000000000000000000" pitchFamily="2" charset="2"/>
              <a:buChar char="§"/>
            </a:pP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p>
          <a:p>
            <a:pPr lvl="4">
              <a:buClr>
                <a:srgbClr val="E4067E"/>
              </a:buClr>
              <a:buFont typeface="Wingdings" panose="05000000000000000000" pitchFamily="2" charset="2"/>
              <a:buChar char="§"/>
            </a:pP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p>
          <a:p>
            <a:pPr lvl="5">
              <a:buClr>
                <a:srgbClr val="E4067E"/>
              </a:buClr>
              <a:buFont typeface="Wingdings" panose="05000000000000000000" pitchFamily="2" charset="2"/>
              <a:buChar char="§"/>
            </a:pP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p>
          <a:p>
            <a:pPr marL="2971800" marR="0" lvl="6" indent="-228600" algn="l" defTabSz="914400" rtl="0" eaLnBrk="1" fontAlgn="auto" latinLnBrk="0" hangingPunct="1">
              <a:lnSpc>
                <a:spcPct val="90000"/>
              </a:lnSpc>
              <a:spcBef>
                <a:spcPts val="500"/>
              </a:spcBef>
              <a:spcAft>
                <a:spcPts val="0"/>
              </a:spcAft>
              <a:buClr>
                <a:srgbClr val="E4067E"/>
              </a:buClr>
              <a:buSzTx/>
              <a:buFont typeface="Wingdings" panose="05000000000000000000" pitchFamily="2" charset="2"/>
              <a:buChar char="§"/>
              <a:tabLst/>
              <a:defRPr/>
            </a:pP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endParaRPr lang="en-US" altLang="en-US" dirty="0">
              <a:solidFill>
                <a:srgbClr val="332B60"/>
              </a:solidFill>
            </a:endParaRPr>
          </a:p>
          <a:p>
            <a:pPr marL="3429000" marR="0" lvl="7" indent="-228600" algn="l" defTabSz="914400" rtl="0" eaLnBrk="1" fontAlgn="auto" latinLnBrk="0" hangingPunct="1">
              <a:lnSpc>
                <a:spcPct val="90000"/>
              </a:lnSpc>
              <a:spcBef>
                <a:spcPts val="500"/>
              </a:spcBef>
              <a:spcAft>
                <a:spcPts val="0"/>
              </a:spcAft>
              <a:buClr>
                <a:srgbClr val="E4067E"/>
              </a:buClr>
              <a:buSzTx/>
              <a:buFont typeface="Wingdings" panose="05000000000000000000" pitchFamily="2" charset="2"/>
              <a:buChar char="§"/>
              <a:tabLst/>
              <a:defRPr/>
            </a:pP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endParaRPr lang="en-US" altLang="en-US" dirty="0">
              <a:solidFill>
                <a:srgbClr val="332B60"/>
              </a:solidFill>
            </a:endParaRPr>
          </a:p>
        </p:txBody>
      </p:sp>
      <p:sp>
        <p:nvSpPr>
          <p:cNvPr id="6" name="Footer Placeholder 5">
            <a:extLst>
              <a:ext uri="{FF2B5EF4-FFF2-40B4-BE49-F238E27FC236}">
                <a16:creationId xmlns:a16="http://schemas.microsoft.com/office/drawing/2014/main" id="{9E86E1BA-D6AB-4316-9F19-8ED4B7928F08}"/>
              </a:ext>
            </a:extLst>
          </p:cNvPr>
          <p:cNvSpPr>
            <a:spLocks noGrp="1"/>
          </p:cNvSpPr>
          <p:nvPr>
            <p:ph type="ftr" sz="quarter" idx="3"/>
          </p:nvPr>
        </p:nvSpPr>
        <p:spPr>
          <a:xfrm>
            <a:off x="4605278"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dirty="0"/>
          </a:p>
        </p:txBody>
      </p:sp>
      <p:sp>
        <p:nvSpPr>
          <p:cNvPr id="7" name="Slide Number Placeholder 6">
            <a:extLst>
              <a:ext uri="{FF2B5EF4-FFF2-40B4-BE49-F238E27FC236}">
                <a16:creationId xmlns:a16="http://schemas.microsoft.com/office/drawing/2014/main" id="{C2972CC5-1C10-475D-942C-1CD384BDA26B}"/>
              </a:ext>
            </a:extLst>
          </p:cNvPr>
          <p:cNvSpPr>
            <a:spLocks noGrp="1"/>
          </p:cNvSpPr>
          <p:nvPr>
            <p:ph type="sldNum" sz="quarter" idx="4"/>
          </p:nvPr>
        </p:nvSpPr>
        <p:spPr>
          <a:xfrm>
            <a:off x="10648604" y="6356350"/>
            <a:ext cx="70519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544B27-CF0D-4861-9E95-57641F09AF00}" type="slidenum">
              <a:rPr lang="et-EE" smtClean="0"/>
              <a:t>‹#›</a:t>
            </a:fld>
            <a:endParaRPr lang="et-EE"/>
          </a:p>
        </p:txBody>
      </p:sp>
      <p:cxnSp>
        <p:nvCxnSpPr>
          <p:cNvPr id="8" name="Straight Connector 7"/>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 Placeholder 1"/>
          <p:cNvSpPr txBox="1">
            <a:spLocks/>
          </p:cNvSpPr>
          <p:nvPr userDrawn="1"/>
        </p:nvSpPr>
        <p:spPr>
          <a:xfrm>
            <a:off x="1836653" y="5972632"/>
            <a:ext cx="3139384"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dirty="0"/>
              <a:t>TALLINN UNIVERSITY OF TECHNOLOGY</a:t>
            </a:r>
            <a:endParaRPr lang="en-US" altLang="en-US" sz="1200" b="0" dirty="0"/>
          </a:p>
        </p:txBody>
      </p:sp>
    </p:spTree>
    <p:extLst>
      <p:ext uri="{BB962C8B-B14F-4D97-AF65-F5344CB8AC3E}">
        <p14:creationId xmlns:p14="http://schemas.microsoft.com/office/powerpoint/2010/main" val="129080500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2" r:id="rId14"/>
    <p:sldLayoutId id="2147483780" r:id="rId15"/>
    <p:sldLayoutId id="2147483781" r:id="rId16"/>
  </p:sldLayoutIdLst>
  <p:hf hdr="0"/>
  <p:txStyles>
    <p:titleStyle>
      <a:lvl1pPr algn="l" rtl="0" eaLnBrk="1" fontAlgn="base" hangingPunct="1">
        <a:lnSpc>
          <a:spcPct val="100000"/>
        </a:lnSpc>
        <a:spcBef>
          <a:spcPct val="0"/>
        </a:spcBef>
        <a:spcAft>
          <a:spcPct val="0"/>
        </a:spcAft>
        <a:defRPr sz="2200" b="1" kern="1200" baseline="0">
          <a:solidFill>
            <a:schemeClr val="tx2"/>
          </a:solidFill>
          <a:latin typeface="+mn-lt"/>
          <a:ea typeface="+mj-ea"/>
          <a:cs typeface="+mj-cs"/>
        </a:defRPr>
      </a:lvl1pPr>
      <a:lvl2pPr algn="l" rtl="0" eaLnBrk="1" fontAlgn="base" hangingPunct="1">
        <a:lnSpc>
          <a:spcPct val="90000"/>
        </a:lnSpc>
        <a:spcBef>
          <a:spcPct val="0"/>
        </a:spcBef>
        <a:spcAft>
          <a:spcPct val="0"/>
        </a:spcAft>
        <a:defRPr sz="4400">
          <a:solidFill>
            <a:schemeClr val="tx1"/>
          </a:solidFill>
          <a:latin typeface="Verdana" charset="0"/>
        </a:defRPr>
      </a:lvl2pPr>
      <a:lvl3pPr algn="l" rtl="0" eaLnBrk="1" fontAlgn="base" hangingPunct="1">
        <a:lnSpc>
          <a:spcPct val="90000"/>
        </a:lnSpc>
        <a:spcBef>
          <a:spcPct val="0"/>
        </a:spcBef>
        <a:spcAft>
          <a:spcPct val="0"/>
        </a:spcAft>
        <a:defRPr sz="4400">
          <a:solidFill>
            <a:schemeClr val="tx1"/>
          </a:solidFill>
          <a:latin typeface="Verdana" charset="0"/>
        </a:defRPr>
      </a:lvl3pPr>
      <a:lvl4pPr algn="l" rtl="0" eaLnBrk="1" fontAlgn="base" hangingPunct="1">
        <a:lnSpc>
          <a:spcPct val="90000"/>
        </a:lnSpc>
        <a:spcBef>
          <a:spcPct val="0"/>
        </a:spcBef>
        <a:spcAft>
          <a:spcPct val="0"/>
        </a:spcAft>
        <a:defRPr sz="4400">
          <a:solidFill>
            <a:schemeClr val="tx1"/>
          </a:solidFill>
          <a:latin typeface="Verdana" charset="0"/>
        </a:defRPr>
      </a:lvl4pPr>
      <a:lvl5pPr algn="l" rtl="0" eaLnBrk="1" fontAlgn="base" hangingPunct="1">
        <a:lnSpc>
          <a:spcPct val="90000"/>
        </a:lnSpc>
        <a:spcBef>
          <a:spcPct val="0"/>
        </a:spcBef>
        <a:spcAft>
          <a:spcPct val="0"/>
        </a:spcAft>
        <a:defRPr sz="4400">
          <a:solidFill>
            <a:schemeClr val="tx1"/>
          </a:solidFill>
          <a:latin typeface="Verdana" charset="0"/>
        </a:defRPr>
      </a:lvl5pPr>
      <a:lvl6pPr marL="457200" algn="l" rtl="0" eaLnBrk="1" fontAlgn="base" hangingPunct="1">
        <a:lnSpc>
          <a:spcPct val="90000"/>
        </a:lnSpc>
        <a:spcBef>
          <a:spcPct val="0"/>
        </a:spcBef>
        <a:spcAft>
          <a:spcPct val="0"/>
        </a:spcAft>
        <a:defRPr sz="4400">
          <a:solidFill>
            <a:schemeClr val="tx1"/>
          </a:solidFill>
          <a:latin typeface="Calibri Light" charset="0"/>
        </a:defRPr>
      </a:lvl6pPr>
      <a:lvl7pPr marL="914400" algn="l" rtl="0" eaLnBrk="1" fontAlgn="base" hangingPunct="1">
        <a:lnSpc>
          <a:spcPct val="90000"/>
        </a:lnSpc>
        <a:spcBef>
          <a:spcPct val="0"/>
        </a:spcBef>
        <a:spcAft>
          <a:spcPct val="0"/>
        </a:spcAft>
        <a:defRPr sz="4400">
          <a:solidFill>
            <a:schemeClr val="tx1"/>
          </a:solidFill>
          <a:latin typeface="Calibri Light" charset="0"/>
        </a:defRPr>
      </a:lvl7pPr>
      <a:lvl8pPr marL="1371600" algn="l" rtl="0" eaLnBrk="1" fontAlgn="base" hangingPunct="1">
        <a:lnSpc>
          <a:spcPct val="90000"/>
        </a:lnSpc>
        <a:spcBef>
          <a:spcPct val="0"/>
        </a:spcBef>
        <a:spcAft>
          <a:spcPct val="0"/>
        </a:spcAft>
        <a:defRPr sz="4400">
          <a:solidFill>
            <a:schemeClr val="tx1"/>
          </a:solidFill>
          <a:latin typeface="Calibri Light" charset="0"/>
        </a:defRPr>
      </a:lvl8pPr>
      <a:lvl9pPr marL="1828800" algn="l" rtl="0" eaLnBrk="1" fontAlgn="base" hangingPunct="1">
        <a:lnSpc>
          <a:spcPct val="90000"/>
        </a:lnSpc>
        <a:spcBef>
          <a:spcPct val="0"/>
        </a:spcBef>
        <a:spcAft>
          <a:spcPct val="0"/>
        </a:spcAft>
        <a:defRPr sz="4400">
          <a:solidFill>
            <a:schemeClr val="tx1"/>
          </a:solidFill>
          <a:latin typeface="Calibri Light"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marR="0" indent="-228600" algn="l" defTabSz="914400" rtl="0" eaLnBrk="1" fontAlgn="auto" latinLnBrk="0" hangingPunct="1">
        <a:lnSpc>
          <a:spcPct val="90000"/>
        </a:lnSpc>
        <a:spcBef>
          <a:spcPts val="500"/>
        </a:spcBef>
        <a:spcAft>
          <a:spcPts val="0"/>
        </a:spcAft>
        <a:buClr>
          <a:srgbClr val="E4067E"/>
        </a:buClr>
        <a:buSzTx/>
        <a:buFont typeface="Wingdings" panose="05000000000000000000" pitchFamily="2" charset="2"/>
        <a:buChar char="§"/>
        <a:tabLst/>
        <a:defRPr sz="1800" kern="1200">
          <a:solidFill>
            <a:schemeClr val="tx1"/>
          </a:solidFill>
          <a:latin typeface="+mn-lt"/>
          <a:ea typeface="+mn-ea"/>
          <a:cs typeface="+mn-cs"/>
        </a:defRPr>
      </a:lvl7pPr>
      <a:lvl8pPr marL="3429000" marR="0" indent="-228600" algn="l" defTabSz="914400" rtl="0" eaLnBrk="1" fontAlgn="auto" latinLnBrk="0" hangingPunct="1">
        <a:lnSpc>
          <a:spcPct val="90000"/>
        </a:lnSpc>
        <a:spcBef>
          <a:spcPts val="500"/>
        </a:spcBef>
        <a:spcAft>
          <a:spcPts val="0"/>
        </a:spcAft>
        <a:buClr>
          <a:srgbClr val="E4067E"/>
        </a:buClr>
        <a:buSzTx/>
        <a:buFont typeface="Wingdings" panose="05000000000000000000" pitchFamily="2" charset="2"/>
        <a:buChar char="§"/>
        <a:tabLst/>
        <a:defRPr sz="1800" kern="1200">
          <a:solidFill>
            <a:schemeClr val="tx1"/>
          </a:solidFill>
          <a:latin typeface="+mn-lt"/>
          <a:ea typeface="+mn-ea"/>
          <a:cs typeface="+mn-cs"/>
        </a:defRPr>
      </a:lvl8pPr>
      <a:lvl9pPr marL="3657600" marR="0" indent="0" algn="l" defTabSz="914400" rtl="0" eaLnBrk="1" fontAlgn="auto" latinLnBrk="0" hangingPunct="1">
        <a:lnSpc>
          <a:spcPct val="90000"/>
        </a:lnSpc>
        <a:spcBef>
          <a:spcPts val="500"/>
        </a:spcBef>
        <a:spcAft>
          <a:spcPts val="0"/>
        </a:spcAft>
        <a:buClr>
          <a:srgbClr val="E4067E"/>
        </a:buClr>
        <a:buSzTx/>
        <a:buFont typeface="Wingdings" panose="05000000000000000000" pitchFamily="2" charset="2"/>
        <a:buNone/>
        <a:tabLst/>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34">
          <p15:clr>
            <a:srgbClr val="F26B43"/>
          </p15:clr>
        </p15:guide>
        <p15:guide id="2" pos="302">
          <p15:clr>
            <a:srgbClr val="F26B43"/>
          </p15:clr>
        </p15:guide>
        <p15:guide id="3" pos="1368">
          <p15:clr>
            <a:srgbClr val="F26B43"/>
          </p15:clr>
        </p15:guide>
        <p15:guide id="4" orient="horz" pos="3997">
          <p15:clr>
            <a:srgbClr val="F26B43"/>
          </p15:clr>
        </p15:guide>
        <p15:guide id="5" orient="horz" pos="1026">
          <p15:clr>
            <a:srgbClr val="F26B43"/>
          </p15:clr>
        </p15:guide>
        <p15:guide id="6" orient="horz" pos="34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Bildobjekt 4" descr="Midnattssol hel.jpg"/>
          <p:cNvPicPr>
            <a:picLocks noChangeAspect="1"/>
          </p:cNvPicPr>
          <p:nvPr userDrawn="1"/>
        </p:nvPicPr>
        <p:blipFill>
          <a:blip r:embed="rId3" cstate="print"/>
          <a:srcRect l="6633"/>
          <a:stretch>
            <a:fillRect/>
          </a:stretch>
        </p:blipFill>
        <p:spPr>
          <a:xfrm>
            <a:off x="0" y="0"/>
            <a:ext cx="12192000" cy="6858000"/>
          </a:xfrm>
          <a:prstGeom prst="rect">
            <a:avLst/>
          </a:prstGeom>
        </p:spPr>
      </p:pic>
      <p:sp>
        <p:nvSpPr>
          <p:cNvPr id="1027" name="Rectangle 12"/>
          <p:cNvSpPr>
            <a:spLocks noGrp="1" noChangeArrowheads="1"/>
          </p:cNvSpPr>
          <p:nvPr>
            <p:ph type="title"/>
          </p:nvPr>
        </p:nvSpPr>
        <p:spPr bwMode="auto">
          <a:xfrm>
            <a:off x="0" y="381000"/>
            <a:ext cx="12192000" cy="11865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dirty="0"/>
              <a:t>Klicka här för att ändra format</a:t>
            </a:r>
          </a:p>
        </p:txBody>
      </p:sp>
      <p:sp>
        <p:nvSpPr>
          <p:cNvPr id="1028" name="Rectangle 13"/>
          <p:cNvSpPr>
            <a:spLocks noGrp="1" noChangeArrowheads="1"/>
          </p:cNvSpPr>
          <p:nvPr>
            <p:ph type="body" idx="1"/>
          </p:nvPr>
        </p:nvSpPr>
        <p:spPr bwMode="auto">
          <a:xfrm>
            <a:off x="0" y="1567573"/>
            <a:ext cx="12192000" cy="20824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dirty="0"/>
              <a:t>Klicka här för att ändra format</a:t>
            </a:r>
          </a:p>
        </p:txBody>
      </p:sp>
    </p:spTree>
    <p:extLst>
      <p:ext uri="{BB962C8B-B14F-4D97-AF65-F5344CB8AC3E}">
        <p14:creationId xmlns:p14="http://schemas.microsoft.com/office/powerpoint/2010/main" val="2520045113"/>
      </p:ext>
    </p:extLst>
  </p:cSld>
  <p:clrMap bg1="lt1" tx1="dk1" bg2="lt2" tx2="dk2" accent1="accent1" accent2="accent2" accent3="accent3" accent4="accent4" accent5="accent5" accent6="accent6" hlink="hlink" folHlink="folHlink"/>
  <p:sldLayoutIdLst>
    <p:sldLayoutId id="2147483694" r:id="rId1"/>
  </p:sldLayoutIdLst>
  <p:txStyles>
    <p:titleStyle>
      <a:lvl1pPr algn="ctr" rtl="0" eaLnBrk="0" fontAlgn="base" hangingPunct="0">
        <a:spcBef>
          <a:spcPct val="0"/>
        </a:spcBef>
        <a:spcAft>
          <a:spcPct val="0"/>
        </a:spcAft>
        <a:defRPr sz="3200" b="1">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3200" b="1">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p:titleStyle>
    <p:bodyStyle>
      <a:lvl1pPr marL="266700" indent="-266700" algn="ctr" rtl="0" eaLnBrk="0" fontAlgn="base" hangingPunct="0">
        <a:spcBef>
          <a:spcPct val="20000"/>
        </a:spcBef>
        <a:spcAft>
          <a:spcPct val="0"/>
        </a:spcAft>
        <a:defRPr sz="2400">
          <a:solidFill>
            <a:srgbClr val="000000"/>
          </a:solidFill>
          <a:latin typeface="+mn-lt"/>
          <a:ea typeface="ＭＳ Ｐゴシック" charset="-128"/>
          <a:cs typeface="ＭＳ Ｐゴシック" charset="-128"/>
        </a:defRPr>
      </a:lvl1pPr>
      <a:lvl2pPr marL="628650" indent="-182563" algn="ctr" rtl="0" eaLnBrk="0" fontAlgn="base" hangingPunct="0">
        <a:spcBef>
          <a:spcPct val="20000"/>
        </a:spcBef>
        <a:spcAft>
          <a:spcPct val="0"/>
        </a:spcAft>
        <a:buChar char="–"/>
        <a:defRPr sz="1600">
          <a:solidFill>
            <a:schemeClr val="tx1"/>
          </a:solidFill>
          <a:latin typeface="+mn-lt"/>
          <a:ea typeface="ＭＳ Ｐゴシック" charset="-128"/>
          <a:cs typeface="ＭＳ Ｐゴシック" charset="-128"/>
        </a:defRPr>
      </a:lvl2pPr>
      <a:lvl3pPr marL="1143000" indent="-228600" algn="ctr" rtl="0" eaLnBrk="0" fontAlgn="base" hangingPunct="0">
        <a:spcBef>
          <a:spcPct val="20000"/>
        </a:spcBef>
        <a:spcAft>
          <a:spcPct val="0"/>
        </a:spcAft>
        <a:buChar char="•"/>
        <a:defRPr sz="1600">
          <a:solidFill>
            <a:schemeClr val="tx1"/>
          </a:solidFill>
          <a:latin typeface="+mn-lt"/>
          <a:ea typeface="ＭＳ Ｐゴシック" charset="-128"/>
          <a:cs typeface="ＭＳ Ｐゴシック" charset="-128"/>
        </a:defRPr>
      </a:lvl3pPr>
      <a:lvl4pPr marL="1600200" indent="-228600" algn="ctr" rtl="0" eaLnBrk="0" fontAlgn="base" hangingPunct="0">
        <a:spcBef>
          <a:spcPct val="20000"/>
        </a:spcBef>
        <a:spcAft>
          <a:spcPct val="0"/>
        </a:spcAft>
        <a:buChar char="–"/>
        <a:defRPr sz="1600">
          <a:solidFill>
            <a:schemeClr val="tx1"/>
          </a:solidFill>
          <a:latin typeface="+mn-lt"/>
          <a:ea typeface="ＭＳ Ｐゴシック" charset="-128"/>
          <a:cs typeface="ＭＳ Ｐゴシック" charset="-128"/>
        </a:defRPr>
      </a:lvl4pPr>
      <a:lvl5pPr marL="2057400" indent="-228600" algn="ctr" rtl="0" eaLnBrk="0" fontAlgn="base" hangingPunct="0">
        <a:spcBef>
          <a:spcPct val="20000"/>
        </a:spcBef>
        <a:spcAft>
          <a:spcPct val="0"/>
        </a:spcAft>
        <a:buChar char="»"/>
        <a:defRPr sz="1600">
          <a:solidFill>
            <a:schemeClr val="tx1"/>
          </a:solidFill>
          <a:latin typeface="+mn-lt"/>
          <a:ea typeface="ＭＳ Ｐゴシック" charset="-128"/>
          <a:cs typeface="ＭＳ Ｐゴシック" charset="-128"/>
        </a:defRPr>
      </a:lvl5pPr>
      <a:lvl6pPr marL="2514600" indent="-228600" algn="ctr" rtl="0" fontAlgn="base">
        <a:spcBef>
          <a:spcPct val="20000"/>
        </a:spcBef>
        <a:spcAft>
          <a:spcPct val="0"/>
        </a:spcAft>
        <a:buChar char="»"/>
        <a:defRPr sz="1600">
          <a:solidFill>
            <a:schemeClr val="tx1"/>
          </a:solidFill>
          <a:latin typeface="+mn-lt"/>
          <a:ea typeface="ＭＳ Ｐゴシック" charset="-128"/>
        </a:defRPr>
      </a:lvl6pPr>
      <a:lvl7pPr marL="2971800" indent="-228600" algn="ctr" rtl="0" fontAlgn="base">
        <a:spcBef>
          <a:spcPct val="20000"/>
        </a:spcBef>
        <a:spcAft>
          <a:spcPct val="0"/>
        </a:spcAft>
        <a:buChar char="»"/>
        <a:defRPr sz="1600">
          <a:solidFill>
            <a:schemeClr val="tx1"/>
          </a:solidFill>
          <a:latin typeface="+mn-lt"/>
          <a:ea typeface="ＭＳ Ｐゴシック" charset="-128"/>
        </a:defRPr>
      </a:lvl7pPr>
      <a:lvl8pPr marL="3429000" indent="-228600" algn="ctr" rtl="0" fontAlgn="base">
        <a:spcBef>
          <a:spcPct val="20000"/>
        </a:spcBef>
        <a:spcAft>
          <a:spcPct val="0"/>
        </a:spcAft>
        <a:buChar char="»"/>
        <a:defRPr sz="1600">
          <a:solidFill>
            <a:schemeClr val="tx1"/>
          </a:solidFill>
          <a:latin typeface="+mn-lt"/>
          <a:ea typeface="ＭＳ Ｐゴシック" charset="-128"/>
        </a:defRPr>
      </a:lvl8pPr>
      <a:lvl9pPr marL="3886200" indent="-228600" algn="ctr" rtl="0" fontAlgn="base">
        <a:spcBef>
          <a:spcPct val="20000"/>
        </a:spcBef>
        <a:spcAft>
          <a:spcPct val="0"/>
        </a:spcAft>
        <a:buChar char="»"/>
        <a:defRPr sz="1600">
          <a:solidFill>
            <a:schemeClr val="tx1"/>
          </a:solidFill>
          <a:latin typeface="+mn-lt"/>
          <a:ea typeface="ＭＳ Ｐゴシック" charset="-128"/>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705944A3-7C3E-4D89-96B2-59EF52D81D02}"/>
              </a:ext>
            </a:extLst>
          </p:cNvPr>
          <p:cNvGraphicFramePr>
            <a:graphicFrameLocks noChangeAspect="1"/>
          </p:cNvGraphicFramePr>
          <p:nvPr userDrawn="1">
            <p:custDataLst>
              <p:tags r:id="rId32"/>
            </p:custDataLst>
            <p:extLst>
              <p:ext uri="{D42A27DB-BD31-4B8C-83A1-F6EECF244321}">
                <p14:modId xmlns:p14="http://schemas.microsoft.com/office/powerpoint/2010/main" val="2492139470"/>
              </p:ext>
            </p:extLst>
          </p:nvPr>
        </p:nvGraphicFramePr>
        <p:xfrm>
          <a:off x="2016" y="1588"/>
          <a:ext cx="2017" cy="1588"/>
        </p:xfrm>
        <a:graphic>
          <a:graphicData uri="http://schemas.openxmlformats.org/presentationml/2006/ole">
            <mc:AlternateContent xmlns:mc="http://schemas.openxmlformats.org/markup-compatibility/2006">
              <mc:Choice xmlns:v="urn:schemas-microsoft-com:vml" Requires="v">
                <p:oleObj name="think-cell Slide" r:id="rId33" imgW="395" imgH="396" progId="TCLayout.ActiveDocument.1">
                  <p:embed/>
                </p:oleObj>
              </mc:Choice>
              <mc:Fallback>
                <p:oleObj name="think-cell Slide" r:id="rId33" imgW="395" imgH="396" progId="TCLayout.ActiveDocument.1">
                  <p:embed/>
                  <p:pic>
                    <p:nvPicPr>
                      <p:cNvPr id="10" name="Object 9" hidden="1">
                        <a:extLst>
                          <a:ext uri="{FF2B5EF4-FFF2-40B4-BE49-F238E27FC236}">
                            <a16:creationId xmlns:a16="http://schemas.microsoft.com/office/drawing/2014/main" id="{705944A3-7C3E-4D89-96B2-59EF52D81D02}"/>
                          </a:ext>
                        </a:extLst>
                      </p:cNvPr>
                      <p:cNvPicPr/>
                      <p:nvPr/>
                    </p:nvPicPr>
                    <p:blipFill>
                      <a:blip r:embed="rId34"/>
                      <a:stretch>
                        <a:fillRect/>
                      </a:stretch>
                    </p:blipFill>
                    <p:spPr>
                      <a:xfrm>
                        <a:off x="2016" y="1588"/>
                        <a:ext cx="2017" cy="1588"/>
                      </a:xfrm>
                      <a:prstGeom prst="rect">
                        <a:avLst/>
                      </a:prstGeom>
                    </p:spPr>
                  </p:pic>
                </p:oleObj>
              </mc:Fallback>
            </mc:AlternateContent>
          </a:graphicData>
        </a:graphic>
      </p:graphicFrame>
      <p:sp>
        <p:nvSpPr>
          <p:cNvPr id="2" name="Title"/>
          <p:cNvSpPr>
            <a:spLocks noGrp="1"/>
          </p:cNvSpPr>
          <p:nvPr>
            <p:ph type="title"/>
          </p:nvPr>
        </p:nvSpPr>
        <p:spPr>
          <a:xfrm>
            <a:off x="580572" y="384048"/>
            <a:ext cx="11030857" cy="758952"/>
          </a:xfrm>
          <a:prstGeom prst="rect">
            <a:avLst/>
          </a:prstGeom>
        </p:spPr>
        <p:txBody>
          <a:bodyPr vert="horz" lIns="0" tIns="0" rIns="0" bIns="0" rtlCol="0" anchorCtr="0">
            <a:noAutofit/>
          </a:bodyPr>
          <a:lstStyle/>
          <a:p>
            <a:r>
              <a:rPr lang="en-GB"/>
              <a:t>Click to edit Master title style</a:t>
            </a:r>
            <a:endParaRPr lang="en-GB" dirty="0"/>
          </a:p>
        </p:txBody>
      </p:sp>
      <p:sp>
        <p:nvSpPr>
          <p:cNvPr id="3" name="BodyText"/>
          <p:cNvSpPr>
            <a:spLocks noGrp="1"/>
          </p:cNvSpPr>
          <p:nvPr>
            <p:ph type="body" idx="1"/>
          </p:nvPr>
        </p:nvSpPr>
        <p:spPr>
          <a:xfrm>
            <a:off x="580572" y="1399032"/>
            <a:ext cx="11030857" cy="5001768"/>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hidden="1"/>
          <p:cNvSpPr>
            <a:spLocks noGrp="1"/>
          </p:cNvSpPr>
          <p:nvPr>
            <p:ph type="dt" sz="half" idx="2"/>
          </p:nvPr>
        </p:nvSpPr>
        <p:spPr>
          <a:xfrm>
            <a:off x="580572" y="6864350"/>
            <a:ext cx="399143" cy="98425"/>
          </a:xfrm>
          <a:prstGeom prst="rect">
            <a:avLst/>
          </a:prstGeom>
        </p:spPr>
        <p:txBody>
          <a:bodyPr vert="horz" lIns="0" tIns="0" rIns="0" bIns="0" rtlCol="0" anchor="ctr"/>
          <a:lstStyle>
            <a:lvl1pPr algn="l">
              <a:defRPr sz="300">
                <a:solidFill>
                  <a:schemeClr val="tx1"/>
                </a:solidFill>
              </a:defRPr>
            </a:lvl1pPr>
          </a:lstStyle>
          <a:p>
            <a:fld id="{7ECE2914-4E17-487A-A4E5-C87617449E51}" type="datetimeFigureOut">
              <a:rPr lang="en-GB" smtClean="0"/>
              <a:pPr/>
              <a:t>22/03/2022</a:t>
            </a:fld>
            <a:endParaRPr lang="en-GB" dirty="0"/>
          </a:p>
        </p:txBody>
      </p:sp>
      <p:sp>
        <p:nvSpPr>
          <p:cNvPr id="5" name="Footer Placeholder" hidden="1"/>
          <p:cNvSpPr>
            <a:spLocks noGrp="1"/>
          </p:cNvSpPr>
          <p:nvPr>
            <p:ph type="ftr" sz="quarter" idx="3"/>
          </p:nvPr>
        </p:nvSpPr>
        <p:spPr>
          <a:xfrm>
            <a:off x="979714" y="6864350"/>
            <a:ext cx="677333" cy="98425"/>
          </a:xfrm>
          <a:prstGeom prst="rect">
            <a:avLst/>
          </a:prstGeom>
        </p:spPr>
        <p:txBody>
          <a:bodyPr vert="horz" lIns="0" tIns="0" rIns="0" bIns="0" rtlCol="0" anchor="ctr"/>
          <a:lstStyle>
            <a:lvl1pPr algn="ctr">
              <a:defRPr sz="300">
                <a:solidFill>
                  <a:schemeClr val="tx1"/>
                </a:solidFill>
              </a:defRPr>
            </a:lvl1pPr>
          </a:lstStyle>
          <a:p>
            <a:endParaRPr lang="en-GB" dirty="0"/>
          </a:p>
        </p:txBody>
      </p:sp>
      <p:sp>
        <p:nvSpPr>
          <p:cNvPr id="6" name="Slide Number Placeholder" hidden="1"/>
          <p:cNvSpPr>
            <a:spLocks noGrp="1"/>
          </p:cNvSpPr>
          <p:nvPr>
            <p:ph type="sldNum" sz="quarter" idx="4"/>
          </p:nvPr>
        </p:nvSpPr>
        <p:spPr>
          <a:xfrm>
            <a:off x="1657048" y="6864350"/>
            <a:ext cx="193524" cy="98425"/>
          </a:xfrm>
          <a:prstGeom prst="rect">
            <a:avLst/>
          </a:prstGeom>
        </p:spPr>
        <p:txBody>
          <a:bodyPr vert="horz" lIns="0" tIns="0" rIns="0" bIns="0" rtlCol="0" anchor="ctr"/>
          <a:lstStyle>
            <a:lvl1pPr algn="r">
              <a:defRPr sz="300">
                <a:solidFill>
                  <a:schemeClr val="tx1"/>
                </a:solidFill>
              </a:defRPr>
            </a:lvl1pPr>
          </a:lstStyle>
          <a:p>
            <a:fld id="{8F63CC74-D785-4C96-8C6E-EB177D1B9A1D}" type="slidenum">
              <a:rPr lang="en-GB" smtClean="0"/>
              <a:pPr/>
              <a:t>‹#›</a:t>
            </a:fld>
            <a:endParaRPr lang="en-GB" dirty="0"/>
          </a:p>
        </p:txBody>
      </p:sp>
      <p:sp>
        <p:nvSpPr>
          <p:cNvPr id="7" name="SlideNumber"/>
          <p:cNvSpPr txBox="1"/>
          <p:nvPr userDrawn="1"/>
        </p:nvSpPr>
        <p:spPr>
          <a:xfrm>
            <a:off x="11462837" y="6552456"/>
            <a:ext cx="150682" cy="153888"/>
          </a:xfrm>
          <a:prstGeom prst="rect">
            <a:avLst/>
          </a:prstGeom>
          <a:noFill/>
        </p:spPr>
        <p:txBody>
          <a:bodyPr wrap="non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8F63CC74-D785-4C96-8C6E-EB177D1B9A1D}" type="slidenum">
              <a:rPr lang="en-GB" sz="1000" smtClean="0">
                <a:solidFill>
                  <a:schemeClr val="tx1"/>
                </a:solidFil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800" dirty="0"/>
          </a:p>
        </p:txBody>
      </p:sp>
    </p:spTree>
    <p:extLst>
      <p:ext uri="{BB962C8B-B14F-4D97-AF65-F5344CB8AC3E}">
        <p14:creationId xmlns:p14="http://schemas.microsoft.com/office/powerpoint/2010/main" val="160452607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 id="2147483719" r:id="rId24"/>
    <p:sldLayoutId id="2147483720" r:id="rId25"/>
    <p:sldLayoutId id="2147483721" r:id="rId26"/>
    <p:sldLayoutId id="2147483722" r:id="rId27"/>
    <p:sldLayoutId id="2147483723" r:id="rId28"/>
    <p:sldLayoutId id="2147483724" r:id="rId29"/>
    <p:sldLayoutId id="2147483725" r:id="rId30"/>
  </p:sldLayoutIdLst>
  <p:txStyles>
    <p:titleStyle>
      <a:lvl1pPr algn="l" defTabSz="914400" rtl="0" eaLnBrk="1" latinLnBrk="0" hangingPunct="1">
        <a:lnSpc>
          <a:spcPct val="90000"/>
        </a:lnSpc>
        <a:spcBef>
          <a:spcPct val="0"/>
        </a:spcBef>
        <a:buNone/>
        <a:defRPr sz="2200" b="1" kern="0" cap="all" baseline="0">
          <a:solidFill>
            <a:schemeClr val="tx1"/>
          </a:solidFill>
          <a:latin typeface="+mj-lt"/>
          <a:ea typeface="+mj-ea"/>
          <a:cs typeface="+mj-cs"/>
        </a:defRPr>
      </a:lvl1pPr>
    </p:titleStyle>
    <p:bodyStyle>
      <a:lvl1pPr marL="180000" indent="-180000" algn="l" defTabSz="914400" rtl="0" eaLnBrk="1" latinLnBrk="0" hangingPunct="1">
        <a:spcBef>
          <a:spcPts val="600"/>
        </a:spcBef>
        <a:buFont typeface="Arial" panose="020B0604020202020204" pitchFamily="34" charset="0"/>
        <a:buChar char="•"/>
        <a:defRPr sz="1400" kern="0">
          <a:solidFill>
            <a:schemeClr val="tx1"/>
          </a:solidFill>
          <a:latin typeface="+mn-lt"/>
          <a:ea typeface="+mn-ea"/>
          <a:cs typeface="+mn-cs"/>
        </a:defRPr>
      </a:lvl1pPr>
      <a:lvl2pPr marL="36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2pPr>
      <a:lvl3pPr marL="54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3pPr>
      <a:lvl4pPr marL="72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4pPr>
      <a:lvl5pPr marL="90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5pPr>
      <a:lvl6pPr marL="108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6pPr>
      <a:lvl7pPr marL="126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7pPr>
      <a:lvl8pPr marL="144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8pPr>
      <a:lvl9pPr marL="162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9pPr>
    </p:bodyStyle>
    <p:otherStyle>
      <a:defPPr/>
      <a:lvl1pPr marL="0" algn="l" defTabSz="914400" rtl="0" eaLnBrk="1" latinLnBrk="0" hangingPunct="1">
        <a:defRPr sz="1200" kern="0">
          <a:solidFill>
            <a:schemeClr val="tx1"/>
          </a:solidFill>
          <a:latin typeface="+mn-lt"/>
          <a:ea typeface="+mn-ea"/>
          <a:cs typeface="+mn-cs"/>
        </a:defRPr>
      </a:lvl1pPr>
      <a:lvl2pPr marL="180000" algn="l" defTabSz="914400" rtl="0" eaLnBrk="1" latinLnBrk="0" hangingPunct="1">
        <a:defRPr sz="1200" kern="0">
          <a:solidFill>
            <a:schemeClr val="tx1"/>
          </a:solidFill>
          <a:latin typeface="+mn-lt"/>
          <a:ea typeface="+mn-ea"/>
          <a:cs typeface="+mn-cs"/>
        </a:defRPr>
      </a:lvl2pPr>
      <a:lvl3pPr marL="360000" algn="l" defTabSz="914400" rtl="0" eaLnBrk="1" latinLnBrk="0" hangingPunct="1">
        <a:defRPr sz="1200" kern="0">
          <a:solidFill>
            <a:schemeClr val="tx1"/>
          </a:solidFill>
          <a:latin typeface="+mn-lt"/>
          <a:ea typeface="+mn-ea"/>
          <a:cs typeface="+mn-cs"/>
        </a:defRPr>
      </a:lvl3pPr>
      <a:lvl4pPr marL="540000" algn="l" defTabSz="914400" rtl="0" eaLnBrk="1" latinLnBrk="0" hangingPunct="1">
        <a:defRPr sz="1200" kern="0">
          <a:solidFill>
            <a:schemeClr val="tx1"/>
          </a:solidFill>
          <a:latin typeface="+mn-lt"/>
          <a:ea typeface="+mn-ea"/>
          <a:cs typeface="+mn-cs"/>
        </a:defRPr>
      </a:lvl4pPr>
      <a:lvl5pPr marL="720000" algn="l" defTabSz="914400" rtl="0" eaLnBrk="1" latinLnBrk="0" hangingPunct="1">
        <a:defRPr sz="1200" kern="0">
          <a:solidFill>
            <a:schemeClr val="tx1"/>
          </a:solidFill>
          <a:latin typeface="+mn-lt"/>
          <a:ea typeface="+mn-ea"/>
          <a:cs typeface="+mn-cs"/>
        </a:defRPr>
      </a:lvl5pPr>
      <a:lvl6pPr marL="900000" algn="l" defTabSz="914400" rtl="0" eaLnBrk="1" latinLnBrk="0" hangingPunct="1">
        <a:defRPr sz="1200" kern="0">
          <a:solidFill>
            <a:schemeClr val="tx1"/>
          </a:solidFill>
          <a:latin typeface="+mn-lt"/>
          <a:ea typeface="+mn-ea"/>
          <a:cs typeface="+mn-cs"/>
        </a:defRPr>
      </a:lvl6pPr>
      <a:lvl7pPr marL="1080000" algn="l" defTabSz="914400" rtl="0" eaLnBrk="1" latinLnBrk="0" hangingPunct="1">
        <a:defRPr sz="1200" kern="0">
          <a:solidFill>
            <a:schemeClr val="tx1"/>
          </a:solidFill>
          <a:latin typeface="+mn-lt"/>
          <a:ea typeface="+mn-ea"/>
          <a:cs typeface="+mn-cs"/>
        </a:defRPr>
      </a:lvl7pPr>
      <a:lvl8pPr marL="1260000" algn="l" defTabSz="914400" rtl="0" eaLnBrk="1" latinLnBrk="0" hangingPunct="1">
        <a:defRPr sz="1200" kern="0">
          <a:solidFill>
            <a:schemeClr val="tx1"/>
          </a:solidFill>
          <a:latin typeface="+mn-lt"/>
          <a:ea typeface="+mn-ea"/>
          <a:cs typeface="+mn-cs"/>
        </a:defRPr>
      </a:lvl8pPr>
      <a:lvl9pPr marL="1440000" algn="l" defTabSz="914400" rtl="0" eaLnBrk="1" latinLnBrk="0" hangingPunct="1">
        <a:defRPr sz="1200" kern="0">
          <a:solidFill>
            <a:schemeClr val="tx1"/>
          </a:solidFill>
          <a:latin typeface="+mn-lt"/>
          <a:ea typeface="+mn-ea"/>
          <a:cs typeface="+mn-cs"/>
        </a:defRPr>
      </a:lvl9pPr>
    </p:otherStyle>
  </p:txStyles>
  <p:extLst>
    <p:ext uri="{27BBF7A9-308A-43DC-89C8-2F10F3537804}">
      <p15:sldGuideLst xmlns:p15="http://schemas.microsoft.com/office/powerpoint/2012/main">
        <p15:guide id="1" pos="288">
          <p15:clr>
            <a:srgbClr val="F26B43"/>
          </p15:clr>
        </p15:guide>
        <p15:guide id="2" pos="5760">
          <p15:clr>
            <a:srgbClr val="F26B43"/>
          </p15:clr>
        </p15:guide>
        <p15:guide id="3" orient="horz" pos="242">
          <p15:clr>
            <a:srgbClr val="F26B43"/>
          </p15:clr>
        </p15:guide>
        <p15:guide id="4" orient="horz" pos="40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lt 3"/>
          <p:cNvPicPr>
            <a:picLocks noChangeAspect="1"/>
          </p:cNvPicPr>
          <p:nvPr userDrawn="1"/>
        </p:nvPicPr>
        <p:blipFill rotWithShape="1">
          <a:blip r:embed="rId18">
            <a:extLst>
              <a:ext uri="{28A0092B-C50C-407E-A947-70E740481C1C}">
                <a14:useLocalDpi xmlns:a14="http://schemas.microsoft.com/office/drawing/2010/main" val="0"/>
              </a:ext>
            </a:extLst>
          </a:blip>
          <a:srcRect l="11835" t="19052" r="15651" b="26172"/>
          <a:stretch/>
        </p:blipFill>
        <p:spPr>
          <a:xfrm>
            <a:off x="462334" y="5732251"/>
            <a:ext cx="1085205" cy="648000"/>
          </a:xfrm>
          <a:prstGeom prst="rect">
            <a:avLst/>
          </a:prstGeom>
        </p:spPr>
      </p:pic>
      <p:sp>
        <p:nvSpPr>
          <p:cNvPr id="3" name="Title Placeholder 2">
            <a:extLst>
              <a:ext uri="{FF2B5EF4-FFF2-40B4-BE49-F238E27FC236}">
                <a16:creationId xmlns:a16="http://schemas.microsoft.com/office/drawing/2014/main" id="{5E0AB993-4BFC-4F9E-97E1-F2FF3173D0DF}"/>
              </a:ext>
            </a:extLst>
          </p:cNvPr>
          <p:cNvSpPr>
            <a:spLocks noGrp="1"/>
          </p:cNvSpPr>
          <p:nvPr>
            <p:ph type="title"/>
          </p:nvPr>
        </p:nvSpPr>
        <p:spPr>
          <a:xfrm>
            <a:off x="838200" y="365125"/>
            <a:ext cx="10515600" cy="956599"/>
          </a:xfrm>
          <a:prstGeom prst="rect">
            <a:avLst/>
          </a:prstGeom>
        </p:spPr>
        <p:txBody>
          <a:bodyPr vert="horz" lIns="91440" tIns="45720" rIns="91440" bIns="45720" rtlCol="0" anchor="ctr">
            <a:normAutofit/>
          </a:bodyPr>
          <a:lstStyle/>
          <a:p>
            <a:r>
              <a:rPr lang="en-US" dirty="0"/>
              <a:t>CLICK TO EDIT MASTER </a:t>
            </a:r>
            <a:br>
              <a:rPr lang="et-EE" dirty="0"/>
            </a:br>
            <a:r>
              <a:rPr lang="en-US" dirty="0"/>
              <a:t>TITLE STYLE</a:t>
            </a:r>
            <a:endParaRPr lang="et-EE" dirty="0"/>
          </a:p>
        </p:txBody>
      </p:sp>
      <p:sp>
        <p:nvSpPr>
          <p:cNvPr id="5" name="Text Placeholder 4">
            <a:extLst>
              <a:ext uri="{FF2B5EF4-FFF2-40B4-BE49-F238E27FC236}">
                <a16:creationId xmlns:a16="http://schemas.microsoft.com/office/drawing/2014/main" id="{76043F4D-4C1B-412C-914B-5B86DDA7F615}"/>
              </a:ext>
            </a:extLst>
          </p:cNvPr>
          <p:cNvSpPr>
            <a:spLocks noGrp="1"/>
          </p:cNvSpPr>
          <p:nvPr>
            <p:ph type="body" idx="1"/>
          </p:nvPr>
        </p:nvSpPr>
        <p:spPr>
          <a:xfrm>
            <a:off x="838200" y="1496291"/>
            <a:ext cx="10515600" cy="4109750"/>
          </a:xfrm>
          <a:prstGeom prst="rect">
            <a:avLst/>
          </a:prstGeom>
        </p:spPr>
        <p:txBody>
          <a:bodyPr vert="horz" lIns="91440" tIns="45720" rIns="91440" bIns="45720" rtlCol="0">
            <a:normAutofit/>
          </a:bodyPr>
          <a:lstStyle/>
          <a:p>
            <a:pPr>
              <a:buClr>
                <a:srgbClr val="E4067E"/>
              </a:buClr>
            </a:pPr>
            <a:r>
              <a:rPr lang="en-US" altLang="en-US" sz="1800" dirty="0" err="1">
                <a:solidFill>
                  <a:srgbClr val="332B60"/>
                </a:solidFill>
                <a:latin typeface="+mn-lt"/>
              </a:rPr>
              <a:t>Vivamus</a:t>
            </a:r>
            <a:r>
              <a:rPr lang="en-US" altLang="en-US" sz="1800" dirty="0">
                <a:solidFill>
                  <a:srgbClr val="332B60"/>
                </a:solidFill>
                <a:latin typeface="+mn-lt"/>
              </a:rPr>
              <a:t> </a:t>
            </a:r>
            <a:r>
              <a:rPr lang="en-US" altLang="en-US" sz="1800" dirty="0" err="1">
                <a:solidFill>
                  <a:srgbClr val="332B60"/>
                </a:solidFill>
                <a:latin typeface="+mn-lt"/>
              </a:rPr>
              <a:t>hendrerit</a:t>
            </a:r>
            <a:r>
              <a:rPr lang="en-US" altLang="en-US" sz="1800" dirty="0">
                <a:solidFill>
                  <a:srgbClr val="332B60"/>
                </a:solidFill>
                <a:latin typeface="+mn-lt"/>
              </a:rPr>
              <a:t>. </a:t>
            </a:r>
            <a:r>
              <a:rPr lang="en-US" altLang="en-US" sz="1800" dirty="0" err="1">
                <a:solidFill>
                  <a:srgbClr val="332B60"/>
                </a:solidFill>
                <a:latin typeface="+mn-lt"/>
              </a:rPr>
              <a:t>Proin</a:t>
            </a:r>
            <a:r>
              <a:rPr lang="en-US" altLang="en-US" sz="1800" dirty="0">
                <a:solidFill>
                  <a:srgbClr val="332B60"/>
                </a:solidFill>
                <a:latin typeface="+mn-lt"/>
              </a:rPr>
              <a:t> </a:t>
            </a:r>
            <a:r>
              <a:rPr lang="en-US" altLang="en-US" sz="1800" dirty="0" err="1">
                <a:solidFill>
                  <a:srgbClr val="332B60"/>
                </a:solidFill>
                <a:latin typeface="+mn-lt"/>
              </a:rPr>
              <a:t>dapibus</a:t>
            </a:r>
            <a:r>
              <a:rPr lang="en-US" altLang="en-US" sz="1800" dirty="0">
                <a:solidFill>
                  <a:srgbClr val="332B60"/>
                </a:solidFill>
                <a:latin typeface="+mn-lt"/>
              </a:rPr>
              <a:t>. </a:t>
            </a:r>
            <a:r>
              <a:rPr lang="en-US" altLang="en-US" sz="1800" dirty="0" err="1">
                <a:solidFill>
                  <a:srgbClr val="332B60"/>
                </a:solidFill>
                <a:latin typeface="+mn-lt"/>
              </a:rPr>
              <a:t>Praesent</a:t>
            </a:r>
            <a:r>
              <a:rPr lang="en-US" altLang="en-US" sz="1800" dirty="0">
                <a:solidFill>
                  <a:srgbClr val="332B60"/>
                </a:solidFill>
                <a:latin typeface="+mn-lt"/>
              </a:rPr>
              <a:t> </a:t>
            </a:r>
            <a:r>
              <a:rPr lang="en-US" altLang="en-US" sz="1800" dirty="0" err="1">
                <a:solidFill>
                  <a:srgbClr val="332B60"/>
                </a:solidFill>
                <a:latin typeface="+mn-lt"/>
              </a:rPr>
              <a:t>ultrice</a:t>
            </a:r>
            <a:r>
              <a:rPr lang="en-US" altLang="en-US" sz="1800" dirty="0">
                <a:solidFill>
                  <a:srgbClr val="332B60"/>
                </a:solidFill>
                <a:latin typeface="+mn-lt"/>
              </a:rPr>
              <a:t> </a:t>
            </a:r>
            <a:r>
              <a:rPr lang="en-US" altLang="en-US" sz="1800" dirty="0" err="1">
                <a:solidFill>
                  <a:srgbClr val="332B60"/>
                </a:solidFill>
                <a:latin typeface="+mn-lt"/>
              </a:rPr>
              <a:t>ces</a:t>
            </a:r>
            <a:r>
              <a:rPr lang="en-US" altLang="en-US" sz="1800" dirty="0">
                <a:solidFill>
                  <a:srgbClr val="332B60"/>
                </a:solidFill>
                <a:latin typeface="+mn-lt"/>
              </a:rPr>
              <a:t> </a:t>
            </a:r>
            <a:r>
              <a:rPr lang="en-US" altLang="en-US" sz="1800" dirty="0" err="1">
                <a:solidFill>
                  <a:srgbClr val="332B60"/>
                </a:solidFill>
                <a:latin typeface="+mn-lt"/>
              </a:rPr>
              <a:t>nulla</a:t>
            </a:r>
            <a:r>
              <a:rPr lang="en-US" altLang="en-US" sz="1800" dirty="0">
                <a:solidFill>
                  <a:srgbClr val="332B60"/>
                </a:solidFill>
                <a:latin typeface="+mn-lt"/>
              </a:rPr>
              <a:t> sit </a:t>
            </a:r>
            <a:r>
              <a:rPr lang="en-US" altLang="en-US" sz="1800" dirty="0" err="1">
                <a:solidFill>
                  <a:srgbClr val="332B60"/>
                </a:solidFill>
                <a:latin typeface="+mn-lt"/>
              </a:rPr>
              <a:t>amet</a:t>
            </a:r>
            <a:r>
              <a:rPr lang="en-US" altLang="en-US" sz="1800" dirty="0">
                <a:solidFill>
                  <a:srgbClr val="332B60"/>
                </a:solidFill>
                <a:latin typeface="+mn-lt"/>
              </a:rPr>
              <a:t> </a:t>
            </a:r>
            <a:r>
              <a:rPr lang="en-US" altLang="en-US" sz="1800" dirty="0" err="1">
                <a:solidFill>
                  <a:srgbClr val="332B60"/>
                </a:solidFill>
                <a:latin typeface="+mn-lt"/>
              </a:rPr>
              <a:t>lacus</a:t>
            </a:r>
            <a:r>
              <a:rPr lang="en-US" altLang="en-US" sz="1800" dirty="0">
                <a:solidFill>
                  <a:srgbClr val="332B60"/>
                </a:solidFill>
                <a:latin typeface="+mn-lt"/>
              </a:rPr>
              <a:t>.</a:t>
            </a:r>
          </a:p>
          <a:p>
            <a:pPr lvl="1">
              <a:buClr>
                <a:srgbClr val="E4067E"/>
              </a:buClr>
              <a:buFont typeface="Wingdings" panose="05000000000000000000" pitchFamily="2" charset="2"/>
              <a:buChar char="§"/>
            </a:pPr>
            <a:r>
              <a:rPr lang="en-US" altLang="en-US" sz="1800" dirty="0" err="1">
                <a:solidFill>
                  <a:srgbClr val="332B60"/>
                </a:solidFill>
              </a:rPr>
              <a:t>Ut</a:t>
            </a:r>
            <a:r>
              <a:rPr lang="en-US" altLang="en-US" sz="1800" dirty="0">
                <a:solidFill>
                  <a:srgbClr val="332B60"/>
                </a:solidFill>
              </a:rPr>
              <a:t> vitae </a:t>
            </a:r>
            <a:r>
              <a:rPr lang="en-US" altLang="en-US" sz="1800" dirty="0" err="1">
                <a:solidFill>
                  <a:srgbClr val="332B60"/>
                </a:solidFill>
              </a:rPr>
              <a:t>nunc</a:t>
            </a:r>
            <a:r>
              <a:rPr lang="en-US" altLang="en-US" sz="1800" dirty="0">
                <a:solidFill>
                  <a:srgbClr val="332B60"/>
                </a:solidFill>
              </a:rPr>
              <a:t> non </a:t>
            </a:r>
            <a:r>
              <a:rPr lang="en-US" altLang="en-US" sz="1800" dirty="0" err="1">
                <a:solidFill>
                  <a:srgbClr val="332B60"/>
                </a:solidFill>
              </a:rPr>
              <a:t>pede</a:t>
            </a:r>
            <a:r>
              <a:rPr lang="en-US" altLang="en-US" sz="1800" dirty="0">
                <a:solidFill>
                  <a:srgbClr val="332B60"/>
                </a:solidFill>
              </a:rPr>
              <a:t> </a:t>
            </a:r>
            <a:r>
              <a:rPr lang="en-US" altLang="en-US" sz="1800" dirty="0" err="1">
                <a:solidFill>
                  <a:srgbClr val="332B60"/>
                </a:solidFill>
              </a:rPr>
              <a:t>tristique</a:t>
            </a:r>
            <a:r>
              <a:rPr lang="en-US" altLang="en-US" sz="1800" dirty="0">
                <a:solidFill>
                  <a:srgbClr val="332B60"/>
                </a:solidFill>
              </a:rPr>
              <a:t> </a:t>
            </a:r>
            <a:r>
              <a:rPr lang="en-US" altLang="en-US" sz="1800" dirty="0" err="1">
                <a:solidFill>
                  <a:srgbClr val="332B60"/>
                </a:solidFill>
              </a:rPr>
              <a:t>sagittis</a:t>
            </a:r>
            <a:r>
              <a:rPr lang="en-US" altLang="en-US" sz="1800" dirty="0">
                <a:solidFill>
                  <a:srgbClr val="332B60"/>
                </a:solidFill>
              </a:rPr>
              <a:t>. </a:t>
            </a:r>
            <a:r>
              <a:rPr lang="en-US" altLang="en-US" sz="1800" dirty="0" err="1">
                <a:solidFill>
                  <a:srgbClr val="332B60"/>
                </a:solidFill>
              </a:rPr>
              <a:t>Aliquam</a:t>
            </a:r>
            <a:r>
              <a:rPr lang="en-US" altLang="en-US" sz="1800" dirty="0">
                <a:solidFill>
                  <a:srgbClr val="332B60"/>
                </a:solidFill>
              </a:rPr>
              <a:t> </a:t>
            </a:r>
            <a:r>
              <a:rPr lang="en-US" altLang="en-US" sz="1800" dirty="0" err="1">
                <a:solidFill>
                  <a:srgbClr val="332B60"/>
                </a:solidFill>
              </a:rPr>
              <a:t>imperdiet</a:t>
            </a:r>
            <a:r>
              <a:rPr lang="en-US" altLang="en-US" sz="1800" dirty="0">
                <a:solidFill>
                  <a:srgbClr val="332B60"/>
                </a:solidFill>
              </a:rPr>
              <a:t> </a:t>
            </a:r>
            <a:r>
              <a:rPr lang="en-US" altLang="en-US" sz="1800" dirty="0" err="1">
                <a:solidFill>
                  <a:srgbClr val="332B60"/>
                </a:solidFill>
              </a:rPr>
              <a:t>elit</a:t>
            </a:r>
            <a:r>
              <a:rPr lang="en-US" altLang="en-US" sz="1800" dirty="0">
                <a:solidFill>
                  <a:srgbClr val="332B60"/>
                </a:solidFill>
              </a:rPr>
              <a:t> </a:t>
            </a:r>
            <a:r>
              <a:rPr lang="en-US" altLang="en-US" sz="1800" dirty="0" err="1">
                <a:solidFill>
                  <a:srgbClr val="332B60"/>
                </a:solidFill>
              </a:rPr>
              <a:t>vel</a:t>
            </a:r>
            <a:r>
              <a:rPr lang="en-US" altLang="en-US" sz="1800" dirty="0">
                <a:solidFill>
                  <a:srgbClr val="332B60"/>
                </a:solidFill>
              </a:rPr>
              <a:t> </a:t>
            </a:r>
            <a:r>
              <a:rPr lang="en-US" altLang="en-US" sz="1800" dirty="0" err="1">
                <a:solidFill>
                  <a:srgbClr val="332B60"/>
                </a:solidFill>
              </a:rPr>
              <a:t>justo</a:t>
            </a:r>
            <a:r>
              <a:rPr lang="en-US" altLang="en-US" sz="1800" dirty="0">
                <a:solidFill>
                  <a:srgbClr val="332B60"/>
                </a:solidFill>
              </a:rPr>
              <a:t>. </a:t>
            </a:r>
          </a:p>
          <a:p>
            <a:pPr lvl="2">
              <a:buClr>
                <a:srgbClr val="E4067E"/>
              </a:buClr>
              <a:buFont typeface="Wingdings" panose="05000000000000000000" pitchFamily="2" charset="2"/>
              <a:buChar char="§"/>
            </a:pPr>
            <a:r>
              <a:rPr lang="en-US" altLang="en-US" sz="1800" dirty="0" err="1">
                <a:solidFill>
                  <a:srgbClr val="332B60"/>
                </a:solidFill>
              </a:rPr>
              <a:t>Quisque</a:t>
            </a:r>
            <a:r>
              <a:rPr lang="en-US" altLang="en-US" sz="1800" dirty="0">
                <a:solidFill>
                  <a:srgbClr val="332B60"/>
                </a:solidFill>
              </a:rPr>
              <a:t> </a:t>
            </a:r>
            <a:r>
              <a:rPr lang="en-US" altLang="en-US" sz="1800" dirty="0" err="1">
                <a:solidFill>
                  <a:srgbClr val="332B60"/>
                </a:solidFill>
              </a:rPr>
              <a:t>porttitor</a:t>
            </a:r>
            <a:r>
              <a:rPr lang="en-US" altLang="en-US" sz="1800" dirty="0">
                <a:solidFill>
                  <a:srgbClr val="332B60"/>
                </a:solidFill>
              </a:rPr>
              <a:t> </a:t>
            </a:r>
            <a:r>
              <a:rPr lang="en-US" altLang="en-US" sz="1800" dirty="0" err="1">
                <a:solidFill>
                  <a:srgbClr val="332B60"/>
                </a:solidFill>
              </a:rPr>
              <a:t>imperiandiet</a:t>
            </a:r>
            <a:r>
              <a:rPr lang="en-US" altLang="en-US" sz="1800" dirty="0">
                <a:solidFill>
                  <a:srgbClr val="332B60"/>
                </a:solidFill>
              </a:rPr>
              <a:t> qua.</a:t>
            </a:r>
          </a:p>
          <a:p>
            <a:pPr lvl="3">
              <a:buClr>
                <a:srgbClr val="E4067E"/>
              </a:buClr>
              <a:buFont typeface="Wingdings" panose="05000000000000000000" pitchFamily="2" charset="2"/>
              <a:buChar char="§"/>
            </a:pP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p>
          <a:p>
            <a:pPr lvl="4">
              <a:buClr>
                <a:srgbClr val="E4067E"/>
              </a:buClr>
              <a:buFont typeface="Wingdings" panose="05000000000000000000" pitchFamily="2" charset="2"/>
              <a:buChar char="§"/>
            </a:pP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p>
          <a:p>
            <a:pPr lvl="5">
              <a:buClr>
                <a:srgbClr val="E4067E"/>
              </a:buClr>
              <a:buFont typeface="Wingdings" panose="05000000000000000000" pitchFamily="2" charset="2"/>
              <a:buChar char="§"/>
            </a:pP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endParaRPr lang="en-US" altLang="en-US" dirty="0">
              <a:solidFill>
                <a:srgbClr val="332B60"/>
              </a:solidFill>
            </a:endParaRPr>
          </a:p>
        </p:txBody>
      </p:sp>
    </p:spTree>
    <p:extLst>
      <p:ext uri="{BB962C8B-B14F-4D97-AF65-F5344CB8AC3E}">
        <p14:creationId xmlns:p14="http://schemas.microsoft.com/office/powerpoint/2010/main" val="299889417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Lst>
  <p:hf hdr="0"/>
  <p:txStyles>
    <p:titleStyle>
      <a:lvl1pPr algn="l" rtl="0" eaLnBrk="1" fontAlgn="base" hangingPunct="1">
        <a:lnSpc>
          <a:spcPct val="100000"/>
        </a:lnSpc>
        <a:spcBef>
          <a:spcPct val="0"/>
        </a:spcBef>
        <a:spcAft>
          <a:spcPct val="0"/>
        </a:spcAft>
        <a:defRPr sz="2200" b="1" kern="1200">
          <a:solidFill>
            <a:schemeClr val="tx2"/>
          </a:solidFill>
          <a:latin typeface="+mn-lt"/>
          <a:ea typeface="+mj-ea"/>
          <a:cs typeface="+mj-cs"/>
        </a:defRPr>
      </a:lvl1pPr>
      <a:lvl2pPr algn="l" rtl="0" eaLnBrk="1" fontAlgn="base" hangingPunct="1">
        <a:lnSpc>
          <a:spcPct val="90000"/>
        </a:lnSpc>
        <a:spcBef>
          <a:spcPct val="0"/>
        </a:spcBef>
        <a:spcAft>
          <a:spcPct val="0"/>
        </a:spcAft>
        <a:defRPr sz="4400">
          <a:solidFill>
            <a:schemeClr val="tx1"/>
          </a:solidFill>
          <a:latin typeface="Verdana" charset="0"/>
        </a:defRPr>
      </a:lvl2pPr>
      <a:lvl3pPr algn="l" rtl="0" eaLnBrk="1" fontAlgn="base" hangingPunct="1">
        <a:lnSpc>
          <a:spcPct val="90000"/>
        </a:lnSpc>
        <a:spcBef>
          <a:spcPct val="0"/>
        </a:spcBef>
        <a:spcAft>
          <a:spcPct val="0"/>
        </a:spcAft>
        <a:defRPr sz="4400">
          <a:solidFill>
            <a:schemeClr val="tx1"/>
          </a:solidFill>
          <a:latin typeface="Verdana" charset="0"/>
        </a:defRPr>
      </a:lvl3pPr>
      <a:lvl4pPr algn="l" rtl="0" eaLnBrk="1" fontAlgn="base" hangingPunct="1">
        <a:lnSpc>
          <a:spcPct val="90000"/>
        </a:lnSpc>
        <a:spcBef>
          <a:spcPct val="0"/>
        </a:spcBef>
        <a:spcAft>
          <a:spcPct val="0"/>
        </a:spcAft>
        <a:defRPr sz="4400">
          <a:solidFill>
            <a:schemeClr val="tx1"/>
          </a:solidFill>
          <a:latin typeface="Verdana" charset="0"/>
        </a:defRPr>
      </a:lvl4pPr>
      <a:lvl5pPr algn="l" rtl="0" eaLnBrk="1" fontAlgn="base" hangingPunct="1">
        <a:lnSpc>
          <a:spcPct val="90000"/>
        </a:lnSpc>
        <a:spcBef>
          <a:spcPct val="0"/>
        </a:spcBef>
        <a:spcAft>
          <a:spcPct val="0"/>
        </a:spcAft>
        <a:defRPr sz="4400">
          <a:solidFill>
            <a:schemeClr val="tx1"/>
          </a:solidFill>
          <a:latin typeface="Verdana" charset="0"/>
        </a:defRPr>
      </a:lvl5pPr>
      <a:lvl6pPr marL="457200" algn="l" rtl="0" eaLnBrk="1" fontAlgn="base" hangingPunct="1">
        <a:lnSpc>
          <a:spcPct val="90000"/>
        </a:lnSpc>
        <a:spcBef>
          <a:spcPct val="0"/>
        </a:spcBef>
        <a:spcAft>
          <a:spcPct val="0"/>
        </a:spcAft>
        <a:defRPr sz="4400">
          <a:solidFill>
            <a:schemeClr val="tx1"/>
          </a:solidFill>
          <a:latin typeface="Calibri Light" charset="0"/>
        </a:defRPr>
      </a:lvl6pPr>
      <a:lvl7pPr marL="914400" algn="l" rtl="0" eaLnBrk="1" fontAlgn="base" hangingPunct="1">
        <a:lnSpc>
          <a:spcPct val="90000"/>
        </a:lnSpc>
        <a:spcBef>
          <a:spcPct val="0"/>
        </a:spcBef>
        <a:spcAft>
          <a:spcPct val="0"/>
        </a:spcAft>
        <a:defRPr sz="4400">
          <a:solidFill>
            <a:schemeClr val="tx1"/>
          </a:solidFill>
          <a:latin typeface="Calibri Light" charset="0"/>
        </a:defRPr>
      </a:lvl7pPr>
      <a:lvl8pPr marL="1371600" algn="l" rtl="0" eaLnBrk="1" fontAlgn="base" hangingPunct="1">
        <a:lnSpc>
          <a:spcPct val="90000"/>
        </a:lnSpc>
        <a:spcBef>
          <a:spcPct val="0"/>
        </a:spcBef>
        <a:spcAft>
          <a:spcPct val="0"/>
        </a:spcAft>
        <a:defRPr sz="4400">
          <a:solidFill>
            <a:schemeClr val="tx1"/>
          </a:solidFill>
          <a:latin typeface="Calibri Light" charset="0"/>
        </a:defRPr>
      </a:lvl8pPr>
      <a:lvl9pPr marL="1828800" algn="l" rtl="0" eaLnBrk="1" fontAlgn="base" hangingPunct="1">
        <a:lnSpc>
          <a:spcPct val="90000"/>
        </a:lnSpc>
        <a:spcBef>
          <a:spcPct val="0"/>
        </a:spcBef>
        <a:spcAft>
          <a:spcPct val="0"/>
        </a:spcAft>
        <a:defRPr sz="4400">
          <a:solidFill>
            <a:schemeClr val="tx1"/>
          </a:solidFill>
          <a:latin typeface="Calibri Light"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34">
          <p15:clr>
            <a:srgbClr val="F26B43"/>
          </p15:clr>
        </p15:guide>
        <p15:guide id="2" pos="302">
          <p15:clr>
            <a:srgbClr val="F26B43"/>
          </p15:clr>
        </p15:guide>
        <p15:guide id="3" pos="1368">
          <p15:clr>
            <a:srgbClr val="F26B43"/>
          </p15:clr>
        </p15:guide>
        <p15:guide id="4" orient="horz" pos="3997">
          <p15:clr>
            <a:srgbClr val="F26B43"/>
          </p15:clr>
        </p15:guide>
        <p15:guide id="5" orient="horz" pos="1026">
          <p15:clr>
            <a:srgbClr val="F26B43"/>
          </p15:clr>
        </p15:guide>
        <p15:guide id="6" orient="horz" pos="34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705944A3-7C3E-4D89-96B2-59EF52D81D02}"/>
              </a:ext>
            </a:extLst>
          </p:cNvPr>
          <p:cNvGraphicFramePr>
            <a:graphicFrameLocks noChangeAspect="1"/>
          </p:cNvGraphicFramePr>
          <p:nvPr userDrawn="1">
            <p:custDataLst>
              <p:tags r:id="rId35"/>
            </p:custDataLst>
            <p:extLst>
              <p:ext uri="{D42A27DB-BD31-4B8C-83A1-F6EECF244321}">
                <p14:modId xmlns:p14="http://schemas.microsoft.com/office/powerpoint/2010/main" val="2492139470"/>
              </p:ext>
            </p:extLst>
          </p:nvPr>
        </p:nvGraphicFramePr>
        <p:xfrm>
          <a:off x="2016" y="1588"/>
          <a:ext cx="2017" cy="1588"/>
        </p:xfrm>
        <a:graphic>
          <a:graphicData uri="http://schemas.openxmlformats.org/presentationml/2006/ole">
            <mc:AlternateContent xmlns:mc="http://schemas.openxmlformats.org/markup-compatibility/2006">
              <mc:Choice xmlns:v="urn:schemas-microsoft-com:vml" Requires="v">
                <p:oleObj name="think-cell Slide" r:id="rId36" imgW="395" imgH="396" progId="TCLayout.ActiveDocument.1">
                  <p:embed/>
                </p:oleObj>
              </mc:Choice>
              <mc:Fallback>
                <p:oleObj name="think-cell Slide" r:id="rId36" imgW="395" imgH="396" progId="TCLayout.ActiveDocument.1">
                  <p:embed/>
                  <p:pic>
                    <p:nvPicPr>
                      <p:cNvPr id="10" name="Object 9" hidden="1">
                        <a:extLst>
                          <a:ext uri="{FF2B5EF4-FFF2-40B4-BE49-F238E27FC236}">
                            <a16:creationId xmlns:a16="http://schemas.microsoft.com/office/drawing/2014/main" id="{705944A3-7C3E-4D89-96B2-59EF52D81D02}"/>
                          </a:ext>
                        </a:extLst>
                      </p:cNvPr>
                      <p:cNvPicPr/>
                      <p:nvPr/>
                    </p:nvPicPr>
                    <p:blipFill>
                      <a:blip r:embed="rId37"/>
                      <a:stretch>
                        <a:fillRect/>
                      </a:stretch>
                    </p:blipFill>
                    <p:spPr>
                      <a:xfrm>
                        <a:off x="2016" y="1588"/>
                        <a:ext cx="2017" cy="1588"/>
                      </a:xfrm>
                      <a:prstGeom prst="rect">
                        <a:avLst/>
                      </a:prstGeom>
                    </p:spPr>
                  </p:pic>
                </p:oleObj>
              </mc:Fallback>
            </mc:AlternateContent>
          </a:graphicData>
        </a:graphic>
      </p:graphicFrame>
      <p:sp>
        <p:nvSpPr>
          <p:cNvPr id="2" name="Title"/>
          <p:cNvSpPr>
            <a:spLocks noGrp="1"/>
          </p:cNvSpPr>
          <p:nvPr>
            <p:ph type="title"/>
          </p:nvPr>
        </p:nvSpPr>
        <p:spPr>
          <a:xfrm>
            <a:off x="580572" y="384048"/>
            <a:ext cx="11030857" cy="758952"/>
          </a:xfrm>
          <a:prstGeom prst="rect">
            <a:avLst/>
          </a:prstGeom>
        </p:spPr>
        <p:txBody>
          <a:bodyPr vert="horz" lIns="0" tIns="0" rIns="0" bIns="0" rtlCol="0" anchorCtr="0">
            <a:noAutofit/>
          </a:bodyPr>
          <a:lstStyle/>
          <a:p>
            <a:r>
              <a:rPr lang="en-GB"/>
              <a:t>Click to edit Master title style</a:t>
            </a:r>
            <a:endParaRPr lang="en-GB" dirty="0"/>
          </a:p>
        </p:txBody>
      </p:sp>
      <p:sp>
        <p:nvSpPr>
          <p:cNvPr id="3" name="BodyText"/>
          <p:cNvSpPr>
            <a:spLocks noGrp="1"/>
          </p:cNvSpPr>
          <p:nvPr>
            <p:ph type="body" idx="1"/>
          </p:nvPr>
        </p:nvSpPr>
        <p:spPr>
          <a:xfrm>
            <a:off x="580572" y="1399032"/>
            <a:ext cx="11030857" cy="5001768"/>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hidden="1"/>
          <p:cNvSpPr>
            <a:spLocks noGrp="1"/>
          </p:cNvSpPr>
          <p:nvPr>
            <p:ph type="dt" sz="half" idx="2"/>
          </p:nvPr>
        </p:nvSpPr>
        <p:spPr>
          <a:xfrm>
            <a:off x="580572" y="6864350"/>
            <a:ext cx="399143" cy="98425"/>
          </a:xfrm>
          <a:prstGeom prst="rect">
            <a:avLst/>
          </a:prstGeom>
        </p:spPr>
        <p:txBody>
          <a:bodyPr vert="horz" lIns="0" tIns="0" rIns="0" bIns="0" rtlCol="0" anchor="ctr"/>
          <a:lstStyle>
            <a:lvl1pPr algn="l">
              <a:defRPr sz="300">
                <a:solidFill>
                  <a:schemeClr val="tx1"/>
                </a:solidFill>
              </a:defRPr>
            </a:lvl1pPr>
          </a:lstStyle>
          <a:p>
            <a:fld id="{7ECE2914-4E17-487A-A4E5-C87617449E51}" type="datetimeFigureOut">
              <a:rPr lang="en-GB" smtClean="0"/>
              <a:pPr/>
              <a:t>22/03/2022</a:t>
            </a:fld>
            <a:endParaRPr lang="en-GB" dirty="0"/>
          </a:p>
        </p:txBody>
      </p:sp>
      <p:sp>
        <p:nvSpPr>
          <p:cNvPr id="5" name="Footer Placeholder" hidden="1"/>
          <p:cNvSpPr>
            <a:spLocks noGrp="1"/>
          </p:cNvSpPr>
          <p:nvPr>
            <p:ph type="ftr" sz="quarter" idx="3"/>
          </p:nvPr>
        </p:nvSpPr>
        <p:spPr>
          <a:xfrm>
            <a:off x="979714" y="6864350"/>
            <a:ext cx="677333" cy="98425"/>
          </a:xfrm>
          <a:prstGeom prst="rect">
            <a:avLst/>
          </a:prstGeom>
        </p:spPr>
        <p:txBody>
          <a:bodyPr vert="horz" lIns="0" tIns="0" rIns="0" bIns="0" rtlCol="0" anchor="ctr"/>
          <a:lstStyle>
            <a:lvl1pPr algn="ctr">
              <a:defRPr sz="300">
                <a:solidFill>
                  <a:schemeClr val="tx1"/>
                </a:solidFill>
              </a:defRPr>
            </a:lvl1pPr>
          </a:lstStyle>
          <a:p>
            <a:endParaRPr lang="en-GB" dirty="0"/>
          </a:p>
        </p:txBody>
      </p:sp>
      <p:sp>
        <p:nvSpPr>
          <p:cNvPr id="6" name="Slide Number Placeholder" hidden="1"/>
          <p:cNvSpPr>
            <a:spLocks noGrp="1"/>
          </p:cNvSpPr>
          <p:nvPr>
            <p:ph type="sldNum" sz="quarter" idx="4"/>
          </p:nvPr>
        </p:nvSpPr>
        <p:spPr>
          <a:xfrm>
            <a:off x="1657048" y="6864350"/>
            <a:ext cx="193524" cy="98425"/>
          </a:xfrm>
          <a:prstGeom prst="rect">
            <a:avLst/>
          </a:prstGeom>
        </p:spPr>
        <p:txBody>
          <a:bodyPr vert="horz" lIns="0" tIns="0" rIns="0" bIns="0" rtlCol="0" anchor="ctr"/>
          <a:lstStyle>
            <a:lvl1pPr algn="r">
              <a:defRPr sz="300">
                <a:solidFill>
                  <a:schemeClr val="tx1"/>
                </a:solidFill>
              </a:defRPr>
            </a:lvl1pPr>
          </a:lstStyle>
          <a:p>
            <a:fld id="{8F63CC74-D785-4C96-8C6E-EB177D1B9A1D}" type="slidenum">
              <a:rPr lang="en-GB" smtClean="0"/>
              <a:pPr/>
              <a:t>‹#›</a:t>
            </a:fld>
            <a:endParaRPr lang="en-GB" dirty="0"/>
          </a:p>
        </p:txBody>
      </p:sp>
      <p:sp>
        <p:nvSpPr>
          <p:cNvPr id="7" name="SlideNumber"/>
          <p:cNvSpPr txBox="1"/>
          <p:nvPr userDrawn="1"/>
        </p:nvSpPr>
        <p:spPr>
          <a:xfrm>
            <a:off x="11462837" y="6552456"/>
            <a:ext cx="150682" cy="153888"/>
          </a:xfrm>
          <a:prstGeom prst="rect">
            <a:avLst/>
          </a:prstGeom>
          <a:noFill/>
        </p:spPr>
        <p:txBody>
          <a:bodyPr wrap="non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8F63CC74-D785-4C96-8C6E-EB177D1B9A1D}" type="slidenum">
              <a:rPr lang="en-GB" sz="1000" smtClean="0">
                <a:solidFill>
                  <a:schemeClr val="tx1"/>
                </a:solidFil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1800" dirty="0"/>
          </a:p>
        </p:txBody>
      </p:sp>
      <p:sp>
        <p:nvSpPr>
          <p:cNvPr id="8" name="DTP_Copyright"/>
          <p:cNvSpPr txBox="1"/>
          <p:nvPr userDrawn="1"/>
        </p:nvSpPr>
        <p:spPr>
          <a:xfrm>
            <a:off x="580572" y="6567846"/>
            <a:ext cx="702115" cy="123111"/>
          </a:xfrm>
          <a:prstGeom prst="rect">
            <a:avLst/>
          </a:prstGeom>
          <a:noFill/>
        </p:spPr>
        <p:txBody>
          <a:bodyPr wrap="none" lIns="0" tIns="0" rIns="0" bIns="0" rtlCol="0" anchor="ctr" anchorCtr="0">
            <a:spAutoFit/>
          </a:bodyPr>
          <a:lstStyle/>
          <a:p>
            <a:pPr marL="0" indent="0" algn="l" defTabSz="914400" rtl="0" eaLnBrk="1" latinLnBrk="0" hangingPunct="1">
              <a:lnSpc>
                <a:spcPct val="100000"/>
              </a:lnSpc>
              <a:spcBef>
                <a:spcPct val="0"/>
              </a:spcBef>
              <a:spcAft>
                <a:spcPct val="0"/>
              </a:spcAft>
              <a:buFontTx/>
              <a:buNone/>
            </a:pPr>
            <a:r>
              <a:rPr lang="en-GB" sz="800" b="0" i="0" u="none" baseline="0" dirty="0">
                <a:solidFill>
                  <a:schemeClr val="tx1"/>
                </a:solidFill>
                <a:latin typeface="+mn-lt"/>
                <a:ea typeface="+mn-ea"/>
                <a:cs typeface="+mn-cs"/>
              </a:rPr>
              <a:t>© Oliver Wyman</a:t>
            </a:r>
          </a:p>
        </p:txBody>
      </p:sp>
    </p:spTree>
    <p:extLst>
      <p:ext uri="{BB962C8B-B14F-4D97-AF65-F5344CB8AC3E}">
        <p14:creationId xmlns:p14="http://schemas.microsoft.com/office/powerpoint/2010/main" val="4239539191"/>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 id="2147483764" r:id="rId21"/>
    <p:sldLayoutId id="2147483765" r:id="rId22"/>
    <p:sldLayoutId id="2147483766" r:id="rId23"/>
    <p:sldLayoutId id="2147483767" r:id="rId24"/>
    <p:sldLayoutId id="2147483768" r:id="rId25"/>
    <p:sldLayoutId id="2147483769" r:id="rId26"/>
    <p:sldLayoutId id="2147483770" r:id="rId27"/>
    <p:sldLayoutId id="2147483771" r:id="rId28"/>
    <p:sldLayoutId id="2147483772" r:id="rId29"/>
    <p:sldLayoutId id="2147483773" r:id="rId30"/>
    <p:sldLayoutId id="2147483774" r:id="rId31"/>
    <p:sldLayoutId id="2147483775" r:id="rId32"/>
    <p:sldLayoutId id="2147483779" r:id="rId33"/>
  </p:sldLayoutIdLst>
  <p:txStyles>
    <p:titleStyle>
      <a:lvl1pPr algn="l" defTabSz="914400" rtl="0" eaLnBrk="1" latinLnBrk="0" hangingPunct="1">
        <a:lnSpc>
          <a:spcPct val="90000"/>
        </a:lnSpc>
        <a:spcBef>
          <a:spcPct val="0"/>
        </a:spcBef>
        <a:buNone/>
        <a:defRPr sz="2200" b="1" kern="0" cap="all" baseline="0">
          <a:solidFill>
            <a:schemeClr val="tx1"/>
          </a:solidFill>
          <a:latin typeface="+mj-lt"/>
          <a:ea typeface="+mj-ea"/>
          <a:cs typeface="+mj-cs"/>
        </a:defRPr>
      </a:lvl1pPr>
    </p:titleStyle>
    <p:bodyStyle>
      <a:lvl1pPr marL="180000" indent="-180000" algn="l" defTabSz="914400" rtl="0" eaLnBrk="1" latinLnBrk="0" hangingPunct="1">
        <a:spcBef>
          <a:spcPts val="600"/>
        </a:spcBef>
        <a:buFont typeface="Arial" panose="020B0604020202020204" pitchFamily="34" charset="0"/>
        <a:buChar char="•"/>
        <a:defRPr sz="1400" kern="0">
          <a:solidFill>
            <a:schemeClr val="tx1"/>
          </a:solidFill>
          <a:latin typeface="+mn-lt"/>
          <a:ea typeface="+mn-ea"/>
          <a:cs typeface="+mn-cs"/>
        </a:defRPr>
      </a:lvl1pPr>
      <a:lvl2pPr marL="36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2pPr>
      <a:lvl3pPr marL="54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3pPr>
      <a:lvl4pPr marL="72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4pPr>
      <a:lvl5pPr marL="90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5pPr>
      <a:lvl6pPr marL="108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6pPr>
      <a:lvl7pPr marL="126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7pPr>
      <a:lvl8pPr marL="144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8pPr>
      <a:lvl9pPr marL="162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9pPr>
    </p:bodyStyle>
    <p:otherStyle>
      <a:defPPr/>
      <a:lvl1pPr marL="0" algn="l" defTabSz="914400" rtl="0" eaLnBrk="1" latinLnBrk="0" hangingPunct="1">
        <a:defRPr sz="1200" kern="0">
          <a:solidFill>
            <a:schemeClr val="tx1"/>
          </a:solidFill>
          <a:latin typeface="+mn-lt"/>
          <a:ea typeface="+mn-ea"/>
          <a:cs typeface="+mn-cs"/>
        </a:defRPr>
      </a:lvl1pPr>
      <a:lvl2pPr marL="180000" algn="l" defTabSz="914400" rtl="0" eaLnBrk="1" latinLnBrk="0" hangingPunct="1">
        <a:defRPr sz="1200" kern="0">
          <a:solidFill>
            <a:schemeClr val="tx1"/>
          </a:solidFill>
          <a:latin typeface="+mn-lt"/>
          <a:ea typeface="+mn-ea"/>
          <a:cs typeface="+mn-cs"/>
        </a:defRPr>
      </a:lvl2pPr>
      <a:lvl3pPr marL="360000" algn="l" defTabSz="914400" rtl="0" eaLnBrk="1" latinLnBrk="0" hangingPunct="1">
        <a:defRPr sz="1200" kern="0">
          <a:solidFill>
            <a:schemeClr val="tx1"/>
          </a:solidFill>
          <a:latin typeface="+mn-lt"/>
          <a:ea typeface="+mn-ea"/>
          <a:cs typeface="+mn-cs"/>
        </a:defRPr>
      </a:lvl3pPr>
      <a:lvl4pPr marL="540000" algn="l" defTabSz="914400" rtl="0" eaLnBrk="1" latinLnBrk="0" hangingPunct="1">
        <a:defRPr sz="1200" kern="0">
          <a:solidFill>
            <a:schemeClr val="tx1"/>
          </a:solidFill>
          <a:latin typeface="+mn-lt"/>
          <a:ea typeface="+mn-ea"/>
          <a:cs typeface="+mn-cs"/>
        </a:defRPr>
      </a:lvl4pPr>
      <a:lvl5pPr marL="720000" algn="l" defTabSz="914400" rtl="0" eaLnBrk="1" latinLnBrk="0" hangingPunct="1">
        <a:defRPr sz="1200" kern="0">
          <a:solidFill>
            <a:schemeClr val="tx1"/>
          </a:solidFill>
          <a:latin typeface="+mn-lt"/>
          <a:ea typeface="+mn-ea"/>
          <a:cs typeface="+mn-cs"/>
        </a:defRPr>
      </a:lvl5pPr>
      <a:lvl6pPr marL="900000" algn="l" defTabSz="914400" rtl="0" eaLnBrk="1" latinLnBrk="0" hangingPunct="1">
        <a:defRPr sz="1200" kern="0">
          <a:solidFill>
            <a:schemeClr val="tx1"/>
          </a:solidFill>
          <a:latin typeface="+mn-lt"/>
          <a:ea typeface="+mn-ea"/>
          <a:cs typeface="+mn-cs"/>
        </a:defRPr>
      </a:lvl6pPr>
      <a:lvl7pPr marL="1080000" algn="l" defTabSz="914400" rtl="0" eaLnBrk="1" latinLnBrk="0" hangingPunct="1">
        <a:defRPr sz="1200" kern="0">
          <a:solidFill>
            <a:schemeClr val="tx1"/>
          </a:solidFill>
          <a:latin typeface="+mn-lt"/>
          <a:ea typeface="+mn-ea"/>
          <a:cs typeface="+mn-cs"/>
        </a:defRPr>
      </a:lvl7pPr>
      <a:lvl8pPr marL="1260000" algn="l" defTabSz="914400" rtl="0" eaLnBrk="1" latinLnBrk="0" hangingPunct="1">
        <a:defRPr sz="1200" kern="0">
          <a:solidFill>
            <a:schemeClr val="tx1"/>
          </a:solidFill>
          <a:latin typeface="+mn-lt"/>
          <a:ea typeface="+mn-ea"/>
          <a:cs typeface="+mn-cs"/>
        </a:defRPr>
      </a:lvl8pPr>
      <a:lvl9pPr marL="1440000" algn="l" defTabSz="914400" rtl="0" eaLnBrk="1" latinLnBrk="0" hangingPunct="1">
        <a:defRPr sz="1200" kern="0">
          <a:solidFill>
            <a:schemeClr val="tx1"/>
          </a:solidFill>
          <a:latin typeface="+mn-lt"/>
          <a:ea typeface="+mn-ea"/>
          <a:cs typeface="+mn-cs"/>
        </a:defRPr>
      </a:lvl9pPr>
    </p:otherStyle>
  </p:txStyles>
  <p:extLst>
    <p:ext uri="{27BBF7A9-308A-43DC-89C8-2F10F3537804}">
      <p15:sldGuideLst xmlns:p15="http://schemas.microsoft.com/office/powerpoint/2012/main">
        <p15:guide id="1" pos="288">
          <p15:clr>
            <a:srgbClr val="F26B43"/>
          </p15:clr>
        </p15:guide>
        <p15:guide id="2" pos="5760">
          <p15:clr>
            <a:srgbClr val="F26B43"/>
          </p15:clr>
        </p15:guide>
        <p15:guide id="3" orient="horz" pos="242">
          <p15:clr>
            <a:srgbClr val="F26B43"/>
          </p15:clr>
        </p15:guide>
        <p15:guide id="4" orient="horz" pos="403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lt 3"/>
          <p:cNvPicPr>
            <a:picLocks noChangeAspect="1"/>
          </p:cNvPicPr>
          <p:nvPr userDrawn="1"/>
        </p:nvPicPr>
        <p:blipFill rotWithShape="1">
          <a:blip r:embed="rId17">
            <a:extLst>
              <a:ext uri="{28A0092B-C50C-407E-A947-70E740481C1C}">
                <a14:useLocalDpi xmlns:a14="http://schemas.microsoft.com/office/drawing/2010/main" val="0"/>
              </a:ext>
            </a:extLst>
          </a:blip>
          <a:srcRect l="11835" t="19052" r="15651" b="26172"/>
          <a:stretch/>
        </p:blipFill>
        <p:spPr>
          <a:xfrm>
            <a:off x="462334" y="5732251"/>
            <a:ext cx="1085205" cy="648000"/>
          </a:xfrm>
          <a:prstGeom prst="rect">
            <a:avLst/>
          </a:prstGeom>
        </p:spPr>
      </p:pic>
    </p:spTree>
    <p:extLst>
      <p:ext uri="{BB962C8B-B14F-4D97-AF65-F5344CB8AC3E}">
        <p14:creationId xmlns:p14="http://schemas.microsoft.com/office/powerpoint/2010/main" val="1776911975"/>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Lst>
  <p:hf sldNum="0" hdr="0" ftr="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Verdana" charset="0"/>
        </a:defRPr>
      </a:lvl2pPr>
      <a:lvl3pPr algn="l" rtl="0" eaLnBrk="1" fontAlgn="base" hangingPunct="1">
        <a:lnSpc>
          <a:spcPct val="90000"/>
        </a:lnSpc>
        <a:spcBef>
          <a:spcPct val="0"/>
        </a:spcBef>
        <a:spcAft>
          <a:spcPct val="0"/>
        </a:spcAft>
        <a:defRPr sz="4400">
          <a:solidFill>
            <a:schemeClr val="tx1"/>
          </a:solidFill>
          <a:latin typeface="Verdana" charset="0"/>
        </a:defRPr>
      </a:lvl3pPr>
      <a:lvl4pPr algn="l" rtl="0" eaLnBrk="1" fontAlgn="base" hangingPunct="1">
        <a:lnSpc>
          <a:spcPct val="90000"/>
        </a:lnSpc>
        <a:spcBef>
          <a:spcPct val="0"/>
        </a:spcBef>
        <a:spcAft>
          <a:spcPct val="0"/>
        </a:spcAft>
        <a:defRPr sz="4400">
          <a:solidFill>
            <a:schemeClr val="tx1"/>
          </a:solidFill>
          <a:latin typeface="Verdana" charset="0"/>
        </a:defRPr>
      </a:lvl4pPr>
      <a:lvl5pPr algn="l" rtl="0" eaLnBrk="1" fontAlgn="base" hangingPunct="1">
        <a:lnSpc>
          <a:spcPct val="90000"/>
        </a:lnSpc>
        <a:spcBef>
          <a:spcPct val="0"/>
        </a:spcBef>
        <a:spcAft>
          <a:spcPct val="0"/>
        </a:spcAft>
        <a:defRPr sz="4400">
          <a:solidFill>
            <a:schemeClr val="tx1"/>
          </a:solidFill>
          <a:latin typeface="Verdana" charset="0"/>
        </a:defRPr>
      </a:lvl5pPr>
      <a:lvl6pPr marL="457200" algn="l" rtl="0" eaLnBrk="1" fontAlgn="base" hangingPunct="1">
        <a:lnSpc>
          <a:spcPct val="90000"/>
        </a:lnSpc>
        <a:spcBef>
          <a:spcPct val="0"/>
        </a:spcBef>
        <a:spcAft>
          <a:spcPct val="0"/>
        </a:spcAft>
        <a:defRPr sz="4400">
          <a:solidFill>
            <a:schemeClr val="tx1"/>
          </a:solidFill>
          <a:latin typeface="Calibri Light" charset="0"/>
        </a:defRPr>
      </a:lvl6pPr>
      <a:lvl7pPr marL="914400" algn="l" rtl="0" eaLnBrk="1" fontAlgn="base" hangingPunct="1">
        <a:lnSpc>
          <a:spcPct val="90000"/>
        </a:lnSpc>
        <a:spcBef>
          <a:spcPct val="0"/>
        </a:spcBef>
        <a:spcAft>
          <a:spcPct val="0"/>
        </a:spcAft>
        <a:defRPr sz="4400">
          <a:solidFill>
            <a:schemeClr val="tx1"/>
          </a:solidFill>
          <a:latin typeface="Calibri Light" charset="0"/>
        </a:defRPr>
      </a:lvl7pPr>
      <a:lvl8pPr marL="1371600" algn="l" rtl="0" eaLnBrk="1" fontAlgn="base" hangingPunct="1">
        <a:lnSpc>
          <a:spcPct val="90000"/>
        </a:lnSpc>
        <a:spcBef>
          <a:spcPct val="0"/>
        </a:spcBef>
        <a:spcAft>
          <a:spcPct val="0"/>
        </a:spcAft>
        <a:defRPr sz="4400">
          <a:solidFill>
            <a:schemeClr val="tx1"/>
          </a:solidFill>
          <a:latin typeface="Calibri Light" charset="0"/>
        </a:defRPr>
      </a:lvl8pPr>
      <a:lvl9pPr marL="1828800" algn="l" rtl="0" eaLnBrk="1" fontAlgn="base" hangingPunct="1">
        <a:lnSpc>
          <a:spcPct val="90000"/>
        </a:lnSpc>
        <a:spcBef>
          <a:spcPct val="0"/>
        </a:spcBef>
        <a:spcAft>
          <a:spcPct val="0"/>
        </a:spcAft>
        <a:defRPr sz="4400">
          <a:solidFill>
            <a:schemeClr val="tx1"/>
          </a:solidFill>
          <a:latin typeface="Calibri Light"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34">
          <p15:clr>
            <a:srgbClr val="F26B43"/>
          </p15:clr>
        </p15:guide>
        <p15:guide id="2" pos="302">
          <p15:clr>
            <a:srgbClr val="F26B43"/>
          </p15:clr>
        </p15:guide>
        <p15:guide id="3" pos="1368">
          <p15:clr>
            <a:srgbClr val="F26B43"/>
          </p15:clr>
        </p15:guide>
        <p15:guide id="4" orient="horz" pos="3997">
          <p15:clr>
            <a:srgbClr val="F26B43"/>
          </p15:clr>
        </p15:guide>
        <p15:guide id="5" orient="horz" pos="1026">
          <p15:clr>
            <a:srgbClr val="F26B43"/>
          </p15:clr>
        </p15:guide>
        <p15:guide id="6" orient="horz" pos="34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1.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oleObject" Target="../embeddings/oleObject4.bin"/><Relationship Id="rId7" Type="http://schemas.openxmlformats.org/officeDocument/2006/relationships/image" Target="../media/image38.png"/><Relationship Id="rId2" Type="http://schemas.openxmlformats.org/officeDocument/2006/relationships/slideLayout" Target="../slideLayouts/slideLayout60.xml"/><Relationship Id="rId1" Type="http://schemas.openxmlformats.org/officeDocument/2006/relationships/tags" Target="../tags/tag4.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36.emf"/></Relationships>
</file>

<file path=ppt/slides/_rels/slide1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09.xml"/><Relationship Id="rId1" Type="http://schemas.openxmlformats.org/officeDocument/2006/relationships/tags" Target="../tags/tag5.xml"/><Relationship Id="rId5" Type="http://schemas.openxmlformats.org/officeDocument/2006/relationships/image" Target="../media/image43.png"/><Relationship Id="rId4" Type="http://schemas.openxmlformats.org/officeDocument/2006/relationships/image" Target="../media/image36.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10.xml"/><Relationship Id="rId1" Type="http://schemas.openxmlformats.org/officeDocument/2006/relationships/tags" Target="../tags/tag6.xml"/><Relationship Id="rId4" Type="http://schemas.openxmlformats.org/officeDocument/2006/relationships/image" Target="../media/image36.emf"/></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4.xml"/><Relationship Id="rId5" Type="http://schemas.openxmlformats.org/officeDocument/2006/relationships/image" Target="../media/image47.pn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4.xml"/><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7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0.xml"/><Relationship Id="rId1" Type="http://schemas.openxmlformats.org/officeDocument/2006/relationships/tags" Target="../tags/tag7.xml"/><Relationship Id="rId4" Type="http://schemas.openxmlformats.org/officeDocument/2006/relationships/image" Target="../media/image36.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8.xml"/><Relationship Id="rId1" Type="http://schemas.openxmlformats.org/officeDocument/2006/relationships/tags" Target="../tags/tag8.xml"/><Relationship Id="rId4" Type="http://schemas.openxmlformats.org/officeDocument/2006/relationships/image" Target="../media/image36.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8.xml"/><Relationship Id="rId1" Type="http://schemas.openxmlformats.org/officeDocument/2006/relationships/tags" Target="../tags/tag9.xml"/><Relationship Id="rId4" Type="http://schemas.openxmlformats.org/officeDocument/2006/relationships/image" Target="../media/image36.emf"/></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24.xml"/><Relationship Id="rId5" Type="http://schemas.openxmlformats.org/officeDocument/2006/relationships/image" Target="../media/image55.jpeg"/><Relationship Id="rId4" Type="http://schemas.openxmlformats.org/officeDocument/2006/relationships/image" Target="../media/image54.jpeg"/></Relationships>
</file>

<file path=ppt/slides/_rels/slide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jp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26.png"/><Relationship Id="rId11" Type="http://schemas.openxmlformats.org/officeDocument/2006/relationships/image" Target="../media/image31.jpeg"/><Relationship Id="rId5" Type="http://schemas.openxmlformats.org/officeDocument/2006/relationships/image" Target="../media/image25.jpeg"/><Relationship Id="rId10" Type="http://schemas.openxmlformats.org/officeDocument/2006/relationships/image" Target="../media/image30.png"/><Relationship Id="rId4" Type="http://schemas.openxmlformats.org/officeDocument/2006/relationships/image" Target="../media/image24.gif"/><Relationship Id="rId9"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digital-agenda-data.eu/charts/desi-composite#chart={%22indicator%22:%22DESI_SLIDERS%22,%22breakdown%22:{%22DESI_1_CONN%22:10,%22DESI_2_HC%22:10,%22DESI_3_UI%22:10,%22DESI_4_IDT%22:10,%22DESI_5_DPS%22:10},%22unit-measure%22:%22pc_DESI_SLIDERS%22,%22time-period%22:%222018%22}" TargetMode="Externa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0.xml"/><Relationship Id="rId1" Type="http://schemas.openxmlformats.org/officeDocument/2006/relationships/tags" Target="../tags/tag3.xml"/><Relationship Id="rId5" Type="http://schemas.openxmlformats.org/officeDocument/2006/relationships/image" Target="../media/image37.jpeg"/><Relationship Id="rId4" Type="http://schemas.openxmlformats.org/officeDocument/2006/relationships/image" Target="../media/image3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t="20944" b="19560"/>
          <a:stretch/>
        </p:blipFill>
        <p:spPr>
          <a:xfrm>
            <a:off x="1" y="-1"/>
            <a:ext cx="12192678" cy="4836161"/>
          </a:xfrm>
          <a:prstGeom prst="rect">
            <a:avLst/>
          </a:prstGeom>
          <a:noFill/>
          <a:ln>
            <a:noFill/>
          </a:ln>
        </p:spPr>
      </p:pic>
      <p:grpSp>
        <p:nvGrpSpPr>
          <p:cNvPr id="3" name="Group 2"/>
          <p:cNvGrpSpPr/>
          <p:nvPr/>
        </p:nvGrpSpPr>
        <p:grpSpPr>
          <a:xfrm>
            <a:off x="-1" y="1958640"/>
            <a:ext cx="12192000" cy="4899360"/>
            <a:chOff x="-1" y="1958640"/>
            <a:chExt cx="12192000" cy="4899360"/>
          </a:xfrm>
        </p:grpSpPr>
        <p:sp>
          <p:nvSpPr>
            <p:cNvPr id="10" name="Freeform 9"/>
            <p:cNvSpPr/>
            <p:nvPr/>
          </p:nvSpPr>
          <p:spPr>
            <a:xfrm>
              <a:off x="-1" y="3312687"/>
              <a:ext cx="12192000" cy="3545313"/>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pic>
          <p:nvPicPr>
            <p:cNvPr id="4" name="Picture 3"/>
            <p:cNvPicPr>
              <a:picLocks noChangeAspect="1"/>
            </p:cNvPicPr>
            <p:nvPr/>
          </p:nvPicPr>
          <p:blipFill>
            <a:blip r:embed="rId3"/>
            <a:stretch>
              <a:fillRect/>
            </a:stretch>
          </p:blipFill>
          <p:spPr>
            <a:xfrm>
              <a:off x="8677555" y="1958640"/>
              <a:ext cx="2447645" cy="1370681"/>
            </a:xfrm>
            <a:prstGeom prst="rect">
              <a:avLst/>
            </a:prstGeom>
          </p:spPr>
        </p:pic>
      </p:grpSp>
      <p:sp>
        <p:nvSpPr>
          <p:cNvPr id="11" name="Teksti kohatäide 4"/>
          <p:cNvSpPr>
            <a:spLocks noGrp="1"/>
          </p:cNvSpPr>
          <p:nvPr>
            <p:ph type="body" sz="quarter" idx="12"/>
          </p:nvPr>
        </p:nvSpPr>
        <p:spPr>
          <a:xfrm>
            <a:off x="3067050" y="3723744"/>
            <a:ext cx="8511778" cy="1205366"/>
          </a:xfrm>
        </p:spPr>
        <p:txBody>
          <a:bodyPr/>
          <a:lstStyle/>
          <a:p>
            <a:pPr algn="r"/>
            <a:r>
              <a:rPr lang="en-US" sz="3600" dirty="0"/>
              <a:t>Estonian e-government and e-health</a:t>
            </a:r>
          </a:p>
          <a:p>
            <a:pPr algn="r"/>
            <a:r>
              <a:rPr lang="en-US" altLang="en-US" sz="3600" cap="none" dirty="0">
                <a:solidFill>
                  <a:srgbClr val="332B60"/>
                </a:solidFill>
                <a:latin typeface="Verdana" panose="020B0604030504040204" pitchFamily="34" charset="0"/>
              </a:rPr>
              <a:t>Peeter.Ross@taltech.ee</a:t>
            </a:r>
            <a:endParaRPr lang="en-US" altLang="en-US" sz="2000" cap="none" dirty="0">
              <a:solidFill>
                <a:srgbClr val="332B60"/>
              </a:solidFill>
              <a:latin typeface="Verdana" panose="020B0604030504040204" pitchFamily="34" charset="0"/>
            </a:endParaRPr>
          </a:p>
          <a:p>
            <a:endParaRPr lang="en-US" sz="3600" dirty="0">
              <a:solidFill>
                <a:schemeClr val="accent1"/>
              </a:solidFill>
            </a:endParaRPr>
          </a:p>
        </p:txBody>
      </p:sp>
      <p:sp>
        <p:nvSpPr>
          <p:cNvPr id="14" name="Teksti kohatäide 5"/>
          <p:cNvSpPr>
            <a:spLocks noGrp="1"/>
          </p:cNvSpPr>
          <p:nvPr>
            <p:ph type="body" sz="quarter" idx="13"/>
          </p:nvPr>
        </p:nvSpPr>
        <p:spPr>
          <a:xfrm>
            <a:off x="699436" y="5391357"/>
            <a:ext cx="10078155" cy="1403444"/>
          </a:xfrm>
        </p:spPr>
        <p:txBody>
          <a:bodyPr/>
          <a:lstStyle/>
          <a:p>
            <a:pPr>
              <a:lnSpc>
                <a:spcPct val="100000"/>
              </a:lnSpc>
              <a:spcBef>
                <a:spcPts val="0"/>
              </a:spcBef>
            </a:pPr>
            <a:r>
              <a:rPr lang="en-US" altLang="en-US" sz="1800" b="1" dirty="0">
                <a:latin typeface="Verdana" panose="020B0604030504040204" pitchFamily="34" charset="0"/>
              </a:rPr>
              <a:t>Prof. Peeter Ross, MD, PhD</a:t>
            </a:r>
            <a:br>
              <a:rPr lang="en-US" sz="1800" dirty="0"/>
            </a:br>
            <a:r>
              <a:rPr lang="en-US" sz="1800" dirty="0"/>
              <a:t>Health Care Technology – DMK1021</a:t>
            </a:r>
          </a:p>
          <a:p>
            <a:pPr>
              <a:lnSpc>
                <a:spcPct val="100000"/>
              </a:lnSpc>
              <a:spcBef>
                <a:spcPts val="0"/>
              </a:spcBef>
            </a:pPr>
            <a:r>
              <a:rPr lang="en-US" sz="1800" b="1" i="1" dirty="0"/>
              <a:t>Tallinn University of Technology</a:t>
            </a:r>
          </a:p>
          <a:p>
            <a:pPr>
              <a:lnSpc>
                <a:spcPct val="100000"/>
              </a:lnSpc>
              <a:spcBef>
                <a:spcPts val="0"/>
              </a:spcBef>
            </a:pPr>
            <a:r>
              <a:rPr lang="en-US" sz="1200" b="1" i="1" dirty="0"/>
              <a:t>East Tallinn Central Hospital, Radiologist</a:t>
            </a:r>
          </a:p>
          <a:p>
            <a:pPr>
              <a:lnSpc>
                <a:spcPct val="100000"/>
              </a:lnSpc>
              <a:spcBef>
                <a:spcPts val="0"/>
              </a:spcBef>
            </a:pPr>
            <a:r>
              <a:rPr lang="en-US" sz="1200" b="1" i="1" dirty="0"/>
              <a:t>The World Bank, Asian Development Bank, </a:t>
            </a:r>
            <a:r>
              <a:rPr lang="en-US" sz="1200" b="1" i="1" dirty="0" err="1"/>
              <a:t>KfW</a:t>
            </a:r>
            <a:r>
              <a:rPr lang="en-US" sz="1200" b="1" i="1" dirty="0"/>
              <a:t> German Development Bank - Consultant</a:t>
            </a:r>
          </a:p>
          <a:p>
            <a:pPr>
              <a:lnSpc>
                <a:spcPct val="100000"/>
              </a:lnSpc>
              <a:spcBef>
                <a:spcPts val="0"/>
              </a:spcBef>
            </a:pPr>
            <a:r>
              <a:rPr lang="en-US" sz="1200" b="1" i="1" dirty="0"/>
              <a:t>SMIS International OÜ, </a:t>
            </a:r>
            <a:r>
              <a:rPr lang="en-US" sz="1200" b="1" i="1" dirty="0" err="1"/>
              <a:t>SafeToAct</a:t>
            </a:r>
            <a:r>
              <a:rPr lang="en-US" sz="1200" b="1" i="1" dirty="0"/>
              <a:t> OÜ – Owner </a:t>
            </a:r>
          </a:p>
          <a:p>
            <a:pPr>
              <a:lnSpc>
                <a:spcPct val="100000"/>
              </a:lnSpc>
              <a:spcBef>
                <a:spcPts val="0"/>
              </a:spcBef>
            </a:pPr>
            <a:endParaRPr lang="en-US" sz="1800" dirty="0"/>
          </a:p>
          <a:p>
            <a:pPr>
              <a:lnSpc>
                <a:spcPct val="100000"/>
              </a:lnSpc>
              <a:spcBef>
                <a:spcPts val="0"/>
              </a:spcBef>
            </a:pPr>
            <a:endParaRPr lang="en-US" sz="1800" dirty="0"/>
          </a:p>
        </p:txBody>
      </p:sp>
      <p:sp>
        <p:nvSpPr>
          <p:cNvPr id="5" name="Date Placeholder 4">
            <a:extLst>
              <a:ext uri="{FF2B5EF4-FFF2-40B4-BE49-F238E27FC236}">
                <a16:creationId xmlns:a16="http://schemas.microsoft.com/office/drawing/2014/main" id="{8B59C2DE-E03B-4555-83FA-3FB6B6FA10CB}"/>
              </a:ext>
            </a:extLst>
          </p:cNvPr>
          <p:cNvSpPr>
            <a:spLocks noGrp="1"/>
          </p:cNvSpPr>
          <p:nvPr>
            <p:ph type="dt" sz="half" idx="15"/>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t-EE" dirty="0">
                <a:solidFill>
                  <a:srgbClr val="332B60"/>
                </a:solidFill>
                <a:latin typeface="Verdana"/>
              </a:rPr>
              <a:t>22</a:t>
            </a:r>
            <a:r>
              <a:rPr kumimoji="0" lang="et-EE" sz="2200" b="0" i="0" u="none" strike="noStrike" kern="1200" cap="none" spc="0" normalizeH="0" baseline="0" noProof="0" dirty="0">
                <a:ln>
                  <a:noFill/>
                </a:ln>
                <a:solidFill>
                  <a:srgbClr val="332B60"/>
                </a:solidFill>
                <a:effectLst/>
                <a:uLnTx/>
                <a:uFillTx/>
                <a:latin typeface="Verdana"/>
                <a:ea typeface="+mn-ea"/>
                <a:cs typeface="+mn-cs"/>
              </a:rPr>
              <a:t>.03.2021</a:t>
            </a:r>
          </a:p>
        </p:txBody>
      </p:sp>
    </p:spTree>
    <p:extLst>
      <p:ext uri="{BB962C8B-B14F-4D97-AF65-F5344CB8AC3E}">
        <p14:creationId xmlns:p14="http://schemas.microsoft.com/office/powerpoint/2010/main" val="39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4AF0D76-A1D4-4EAA-8BC0-13C9EE267C73}"/>
              </a:ext>
            </a:extLst>
          </p:cNvPr>
          <p:cNvGraphicFramePr>
            <a:graphicFrameLocks noChangeAspect="1"/>
          </p:cNvGraphicFramePr>
          <p:nvPr>
            <p:custDataLst>
              <p:tags r:id="rId1"/>
            </p:custDataLst>
          </p:nvPr>
        </p:nvGraphicFramePr>
        <p:xfrm>
          <a:off x="12969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6" name="Object 5" hidden="1">
                        <a:extLst>
                          <a:ext uri="{FF2B5EF4-FFF2-40B4-BE49-F238E27FC236}">
                            <a16:creationId xmlns:a16="http://schemas.microsoft.com/office/drawing/2014/main" id="{F4AF0D76-A1D4-4EAA-8BC0-13C9EE267C73}"/>
                          </a:ext>
                        </a:extLst>
                      </p:cNvPr>
                      <p:cNvPicPr/>
                      <p:nvPr/>
                    </p:nvPicPr>
                    <p:blipFill>
                      <a:blip r:embed="rId4"/>
                      <a:stretch>
                        <a:fillRect/>
                      </a:stretch>
                    </p:blipFill>
                    <p:spPr>
                      <a:xfrm>
                        <a:off x="1296988" y="1588"/>
                        <a:ext cx="1588" cy="1588"/>
                      </a:xfrm>
                      <a:prstGeom prst="rect">
                        <a:avLst/>
                      </a:prstGeom>
                    </p:spPr>
                  </p:pic>
                </p:oleObj>
              </mc:Fallback>
            </mc:AlternateContent>
          </a:graphicData>
        </a:graphic>
      </p:graphicFrame>
      <p:sp>
        <p:nvSpPr>
          <p:cNvPr id="3" name="Content Placeholder 2"/>
          <p:cNvSpPr>
            <a:spLocks noGrp="1"/>
          </p:cNvSpPr>
          <p:nvPr>
            <p:ph sz="quarter" idx="17"/>
          </p:nvPr>
        </p:nvSpPr>
        <p:spPr>
          <a:xfrm>
            <a:off x="493059" y="1525627"/>
            <a:ext cx="6167535" cy="2408120"/>
          </a:xfrm>
          <a:solidFill>
            <a:schemeClr val="accent5">
              <a:lumMod val="20000"/>
              <a:lumOff val="80000"/>
            </a:schemeClr>
          </a:solidFill>
          <a:ln w="28575">
            <a:solidFill>
              <a:schemeClr val="accent5"/>
            </a:solidFill>
          </a:ln>
        </p:spPr>
        <p:txBody>
          <a:bodyPr>
            <a:normAutofit/>
          </a:bodyPr>
          <a:lstStyle/>
          <a:p>
            <a:r>
              <a:rPr lang="et-EE" sz="1800" dirty="0">
                <a:latin typeface="+mn-lt"/>
              </a:rPr>
              <a:t>   </a:t>
            </a:r>
            <a:r>
              <a:rPr lang="en-US" sz="1800" dirty="0">
                <a:latin typeface="+mn-lt"/>
              </a:rPr>
              <a:t>The Estonian Health Information System is unique as it:</a:t>
            </a:r>
          </a:p>
          <a:p>
            <a:pPr marL="477560" lvl="1" indent="-270034"/>
            <a:r>
              <a:rPr lang="en-US" sz="1800" dirty="0">
                <a:latin typeface="+mn-lt"/>
              </a:rPr>
              <a:t>Encompasses the whole country</a:t>
            </a:r>
          </a:p>
          <a:p>
            <a:pPr marL="477560" lvl="1" indent="-270034"/>
            <a:r>
              <a:rPr lang="en-US" sz="1800" dirty="0">
                <a:latin typeface="+mn-lt"/>
              </a:rPr>
              <a:t>Registers virtually all residents’ health history from birth to death, and</a:t>
            </a:r>
          </a:p>
          <a:p>
            <a:pPr marL="477560" lvl="1" indent="-270034"/>
            <a:r>
              <a:rPr lang="en-US" sz="1800" dirty="0">
                <a:latin typeface="+mn-lt"/>
              </a:rPr>
              <a:t>Is based on the comprehensive standard</a:t>
            </a:r>
            <a:r>
              <a:rPr lang="et-EE" sz="1800" dirty="0">
                <a:latin typeface="+mn-lt"/>
              </a:rPr>
              <a:t>-</a:t>
            </a:r>
            <a:r>
              <a:rPr lang="en-US" sz="1800" dirty="0">
                <a:latin typeface="+mn-lt"/>
              </a:rPr>
              <a:t>based IT infrastructure</a:t>
            </a:r>
          </a:p>
          <a:p>
            <a:pPr marL="477560" lvl="1" indent="-270034"/>
            <a:r>
              <a:rPr lang="en-US" sz="1800" dirty="0">
                <a:latin typeface="+mn-lt"/>
              </a:rPr>
              <a:t>Medical data exchange is mostly digital in all healthcare levels.</a:t>
            </a:r>
            <a:endParaRPr lang="en-US" sz="1600" dirty="0">
              <a:latin typeface="+mn-lt"/>
            </a:endParaRPr>
          </a:p>
        </p:txBody>
      </p:sp>
      <p:graphicFrame>
        <p:nvGraphicFramePr>
          <p:cNvPr id="7" name="Diagramm 6">
            <a:extLst>
              <a:ext uri="{FF2B5EF4-FFF2-40B4-BE49-F238E27FC236}">
                <a16:creationId xmlns:a16="http://schemas.microsoft.com/office/drawing/2014/main" id="{6E4182AB-CD7B-4AFC-96A8-EAA2479B5833}"/>
              </a:ext>
            </a:extLst>
          </p:cNvPr>
          <p:cNvGraphicFramePr>
            <a:graphicFrameLocks/>
          </p:cNvGraphicFramePr>
          <p:nvPr>
            <p:extLst>
              <p:ext uri="{D42A27DB-BD31-4B8C-83A1-F6EECF244321}">
                <p14:modId xmlns:p14="http://schemas.microsoft.com/office/powerpoint/2010/main" val="3658938528"/>
              </p:ext>
            </p:extLst>
          </p:nvPr>
        </p:nvGraphicFramePr>
        <p:xfrm>
          <a:off x="34359" y="3937416"/>
          <a:ext cx="3366714" cy="2724049"/>
        </p:xfrm>
        <a:graphic>
          <a:graphicData uri="http://schemas.openxmlformats.org/drawingml/2006/chart">
            <c:chart xmlns:c="http://schemas.openxmlformats.org/drawingml/2006/chart" xmlns:r="http://schemas.openxmlformats.org/officeDocument/2006/relationships" r:id="rId5"/>
          </a:graphicData>
        </a:graphic>
      </p:graphicFrame>
      <p:grpSp>
        <p:nvGrpSpPr>
          <p:cNvPr id="13" name="Rühm 12">
            <a:extLst>
              <a:ext uri="{FF2B5EF4-FFF2-40B4-BE49-F238E27FC236}">
                <a16:creationId xmlns:a16="http://schemas.microsoft.com/office/drawing/2014/main" id="{F7B301DE-75BB-4271-AFAA-8D1667EF2B7A}"/>
              </a:ext>
            </a:extLst>
          </p:cNvPr>
          <p:cNvGrpSpPr/>
          <p:nvPr/>
        </p:nvGrpSpPr>
        <p:grpSpPr>
          <a:xfrm>
            <a:off x="3453139" y="3937416"/>
            <a:ext cx="3479500" cy="2648671"/>
            <a:chOff x="4865583" y="4039842"/>
            <a:chExt cx="3351540" cy="2611106"/>
          </a:xfrm>
        </p:grpSpPr>
        <p:graphicFrame>
          <p:nvGraphicFramePr>
            <p:cNvPr id="8" name="Diagramm 7">
              <a:extLst>
                <a:ext uri="{FF2B5EF4-FFF2-40B4-BE49-F238E27FC236}">
                  <a16:creationId xmlns:a16="http://schemas.microsoft.com/office/drawing/2014/main" id="{7BFF3E8A-AA65-49D0-9D86-0E127619A613}"/>
                </a:ext>
              </a:extLst>
            </p:cNvPr>
            <p:cNvGraphicFramePr>
              <a:graphicFrameLocks/>
            </p:cNvGraphicFramePr>
            <p:nvPr>
              <p:extLst>
                <p:ext uri="{D42A27DB-BD31-4B8C-83A1-F6EECF244321}">
                  <p14:modId xmlns:p14="http://schemas.microsoft.com/office/powerpoint/2010/main" val="3031254412"/>
                </p:ext>
              </p:extLst>
            </p:nvPr>
          </p:nvGraphicFramePr>
          <p:xfrm>
            <a:off x="4865583" y="4039842"/>
            <a:ext cx="3351540" cy="2611106"/>
          </p:xfrm>
          <a:graphic>
            <a:graphicData uri="http://schemas.openxmlformats.org/drawingml/2006/chart">
              <c:chart xmlns:c="http://schemas.openxmlformats.org/drawingml/2006/chart" xmlns:r="http://schemas.openxmlformats.org/officeDocument/2006/relationships" r:id="rId6"/>
            </a:graphicData>
          </a:graphic>
        </p:graphicFrame>
        <p:sp>
          <p:nvSpPr>
            <p:cNvPr id="2" name="TextBox 1">
              <a:extLst>
                <a:ext uri="{FF2B5EF4-FFF2-40B4-BE49-F238E27FC236}">
                  <a16:creationId xmlns:a16="http://schemas.microsoft.com/office/drawing/2014/main" id="{CBA5F747-C9DA-42AD-ADD5-A43155B7B26C}"/>
                </a:ext>
              </a:extLst>
            </p:cNvPr>
            <p:cNvSpPr txBox="1"/>
            <p:nvPr/>
          </p:nvSpPr>
          <p:spPr>
            <a:xfrm>
              <a:off x="5752785" y="6306387"/>
              <a:ext cx="929514" cy="323165"/>
            </a:xfrm>
            <a:prstGeom prst="rect">
              <a:avLst/>
            </a:prstGeom>
            <a:solidFill>
              <a:schemeClr val="bg1"/>
            </a:solidFill>
          </p:spPr>
          <p:txBody>
            <a:bodyPr wrap="square" lIns="0" tIns="0" rIns="0" bIns="0" rtlCol="0">
              <a:spAutoFit/>
            </a:bodyPr>
            <a:lstStyle/>
            <a:p>
              <a:pPr>
                <a:defRPr/>
              </a:pPr>
              <a:r>
                <a:rPr lang="en-US" sz="1050" kern="0" dirty="0">
                  <a:solidFill>
                    <a:srgbClr val="000000"/>
                  </a:solidFill>
                  <a:latin typeface="Calibri"/>
                </a:rPr>
                <a:t>Healthcare professionals</a:t>
              </a:r>
            </a:p>
          </p:txBody>
        </p:sp>
        <p:sp>
          <p:nvSpPr>
            <p:cNvPr id="10" name="TextBox 9">
              <a:extLst>
                <a:ext uri="{FF2B5EF4-FFF2-40B4-BE49-F238E27FC236}">
                  <a16:creationId xmlns:a16="http://schemas.microsoft.com/office/drawing/2014/main" id="{E07E0A4B-F2D0-4F90-BE76-B2FB08EB79CC}"/>
                </a:ext>
              </a:extLst>
            </p:cNvPr>
            <p:cNvSpPr txBox="1"/>
            <p:nvPr/>
          </p:nvSpPr>
          <p:spPr>
            <a:xfrm>
              <a:off x="7047870" y="6291604"/>
              <a:ext cx="929514" cy="323165"/>
            </a:xfrm>
            <a:prstGeom prst="rect">
              <a:avLst/>
            </a:prstGeom>
            <a:solidFill>
              <a:schemeClr val="bg1"/>
            </a:solidFill>
          </p:spPr>
          <p:txBody>
            <a:bodyPr wrap="square" lIns="0" tIns="0" rIns="0" bIns="0" rtlCol="0">
              <a:spAutoFit/>
            </a:bodyPr>
            <a:lstStyle/>
            <a:p>
              <a:pPr>
                <a:defRPr/>
              </a:pPr>
              <a:r>
                <a:rPr lang="en-US" sz="1050" kern="0" dirty="0">
                  <a:solidFill>
                    <a:srgbClr val="000000"/>
                  </a:solidFill>
                  <a:latin typeface="Calibri"/>
                </a:rPr>
                <a:t>Patients / Individuals</a:t>
              </a:r>
            </a:p>
          </p:txBody>
        </p:sp>
      </p:grpSp>
      <p:sp>
        <p:nvSpPr>
          <p:cNvPr id="21" name="Title 4">
            <a:extLst>
              <a:ext uri="{FF2B5EF4-FFF2-40B4-BE49-F238E27FC236}">
                <a16:creationId xmlns:a16="http://schemas.microsoft.com/office/drawing/2014/main" id="{A33DDC35-DEEB-4A99-A7C4-78D03651E233}"/>
              </a:ext>
            </a:extLst>
          </p:cNvPr>
          <p:cNvSpPr>
            <a:spLocks noGrp="1"/>
          </p:cNvSpPr>
          <p:nvPr>
            <p:ph type="title"/>
          </p:nvPr>
        </p:nvSpPr>
        <p:spPr>
          <a:xfrm>
            <a:off x="354404" y="212395"/>
            <a:ext cx="6281619" cy="1316901"/>
          </a:xfrm>
        </p:spPr>
        <p:txBody>
          <a:bodyPr vert="horz">
            <a:normAutofit/>
          </a:bodyPr>
          <a:lstStyle/>
          <a:p>
            <a:r>
              <a:rPr lang="en-US" sz="2400" dirty="0">
                <a:latin typeface="+mn-lt"/>
              </a:rPr>
              <a:t>Estonian Health Information System</a:t>
            </a:r>
            <a:r>
              <a:rPr lang="et-EE" sz="2400" dirty="0">
                <a:latin typeface="+mn-lt"/>
              </a:rPr>
              <a:t> (EHIS)</a:t>
            </a:r>
            <a:br>
              <a:rPr lang="et-EE" sz="2400" dirty="0">
                <a:latin typeface="+mn-lt"/>
              </a:rPr>
            </a:br>
            <a:r>
              <a:rPr lang="en-US" sz="2400" dirty="0">
                <a:latin typeface="+mn-lt"/>
              </a:rPr>
              <a:t>ranked first in EU</a:t>
            </a:r>
            <a:br>
              <a:rPr lang="en-US" sz="2400" dirty="0">
                <a:latin typeface="+mn-lt"/>
              </a:rPr>
            </a:br>
            <a:r>
              <a:rPr lang="en-US" sz="1600" b="0" i="1" cap="none" dirty="0">
                <a:latin typeface="+mn-lt"/>
                <a:ea typeface="+mn-ea"/>
                <a:cs typeface="+mn-cs"/>
              </a:rPr>
              <a:t>Benchmarking Deployment of e-Health among </a:t>
            </a:r>
            <a:br>
              <a:rPr lang="et-EE" sz="1600" b="0" i="1" cap="none" dirty="0">
                <a:latin typeface="+mn-lt"/>
                <a:ea typeface="+mn-ea"/>
                <a:cs typeface="+mn-cs"/>
              </a:rPr>
            </a:br>
            <a:r>
              <a:rPr lang="en-US" sz="1600" b="0" i="1" cap="none" dirty="0">
                <a:latin typeface="+mn-lt"/>
                <a:ea typeface="+mn-ea"/>
                <a:cs typeface="+mn-cs"/>
              </a:rPr>
              <a:t>General Practitioners. EU (2018)</a:t>
            </a:r>
            <a:endParaRPr lang="en-GB" sz="1600" b="0" i="1" cap="none" dirty="0">
              <a:latin typeface="+mn-lt"/>
              <a:ea typeface="+mn-ea"/>
              <a:cs typeface="+mn-cs"/>
            </a:endParaRPr>
          </a:p>
        </p:txBody>
      </p:sp>
      <p:grpSp>
        <p:nvGrpSpPr>
          <p:cNvPr id="24" name="Rühm 23">
            <a:extLst>
              <a:ext uri="{FF2B5EF4-FFF2-40B4-BE49-F238E27FC236}">
                <a16:creationId xmlns:a16="http://schemas.microsoft.com/office/drawing/2014/main" id="{C8D52930-3B65-4152-919F-8110B8F46263}"/>
              </a:ext>
            </a:extLst>
          </p:cNvPr>
          <p:cNvGrpSpPr/>
          <p:nvPr/>
        </p:nvGrpSpPr>
        <p:grpSpPr>
          <a:xfrm>
            <a:off x="6932639" y="1219920"/>
            <a:ext cx="5303285" cy="4201165"/>
            <a:chOff x="5353828" y="566777"/>
            <a:chExt cx="4247371" cy="3499945"/>
          </a:xfrm>
        </p:grpSpPr>
        <p:grpSp>
          <p:nvGrpSpPr>
            <p:cNvPr id="14" name="Rühm 13">
              <a:extLst>
                <a:ext uri="{FF2B5EF4-FFF2-40B4-BE49-F238E27FC236}">
                  <a16:creationId xmlns:a16="http://schemas.microsoft.com/office/drawing/2014/main" id="{A45DD8F8-41C3-4D50-A9D5-EBD2E0C38839}"/>
                </a:ext>
              </a:extLst>
            </p:cNvPr>
            <p:cNvGrpSpPr/>
            <p:nvPr/>
          </p:nvGrpSpPr>
          <p:grpSpPr>
            <a:xfrm>
              <a:off x="5353828" y="566777"/>
              <a:ext cx="4247371" cy="3436886"/>
              <a:chOff x="738054" y="2381301"/>
              <a:chExt cx="3884481" cy="3196319"/>
            </a:xfrm>
          </p:grpSpPr>
          <p:pic>
            <p:nvPicPr>
              <p:cNvPr id="15" name="Pilt 4">
                <a:extLst>
                  <a:ext uri="{FF2B5EF4-FFF2-40B4-BE49-F238E27FC236}">
                    <a16:creationId xmlns:a16="http://schemas.microsoft.com/office/drawing/2014/main" id="{98EB7639-8DFA-41EA-9D24-283C78A972E6}"/>
                  </a:ext>
                </a:extLst>
              </p:cNvPr>
              <p:cNvPicPr>
                <a:picLocks noChangeAspect="1"/>
              </p:cNvPicPr>
              <p:nvPr/>
            </p:nvPicPr>
            <p:blipFill>
              <a:blip r:embed="rId7"/>
              <a:stretch>
                <a:fillRect/>
              </a:stretch>
            </p:blipFill>
            <p:spPr>
              <a:xfrm>
                <a:off x="738054" y="2381301"/>
                <a:ext cx="3884481" cy="1436777"/>
              </a:xfrm>
              <a:prstGeom prst="rect">
                <a:avLst/>
              </a:prstGeom>
            </p:spPr>
          </p:pic>
          <p:pic>
            <p:nvPicPr>
              <p:cNvPr id="16" name="Pilt 5">
                <a:extLst>
                  <a:ext uri="{FF2B5EF4-FFF2-40B4-BE49-F238E27FC236}">
                    <a16:creationId xmlns:a16="http://schemas.microsoft.com/office/drawing/2014/main" id="{8EF66FB3-6276-43B4-9C55-28D172FFA8AA}"/>
                  </a:ext>
                </a:extLst>
              </p:cNvPr>
              <p:cNvPicPr>
                <a:picLocks noChangeAspect="1"/>
              </p:cNvPicPr>
              <p:nvPr/>
            </p:nvPicPr>
            <p:blipFill>
              <a:blip r:embed="rId8"/>
              <a:stretch>
                <a:fillRect/>
              </a:stretch>
            </p:blipFill>
            <p:spPr>
              <a:xfrm>
                <a:off x="738054" y="4131975"/>
                <a:ext cx="3884481" cy="1445645"/>
              </a:xfrm>
              <a:prstGeom prst="rect">
                <a:avLst/>
              </a:prstGeom>
            </p:spPr>
          </p:pic>
          <p:sp>
            <p:nvSpPr>
              <p:cNvPr id="17" name="Content Placeholder 2">
                <a:extLst>
                  <a:ext uri="{FF2B5EF4-FFF2-40B4-BE49-F238E27FC236}">
                    <a16:creationId xmlns:a16="http://schemas.microsoft.com/office/drawing/2014/main" id="{2552A53C-CEF8-4E3A-8E1B-3F0323A9DF0F}"/>
                  </a:ext>
                </a:extLst>
              </p:cNvPr>
              <p:cNvSpPr txBox="1">
                <a:spLocks/>
              </p:cNvSpPr>
              <p:nvPr/>
            </p:nvSpPr>
            <p:spPr>
              <a:xfrm>
                <a:off x="1904371" y="2478052"/>
                <a:ext cx="2206652" cy="189578"/>
              </a:xfrm>
              <a:prstGeom prst="rect">
                <a:avLst/>
              </a:prstGeom>
            </p:spPr>
            <p:txBody>
              <a:bodyPr vert="horz" lIns="0" tIns="0" rIns="0" bIns="0" rtlCol="0">
                <a:normAutofit/>
              </a:bodyPr>
              <a:lstStyle>
                <a:lvl1pPr marL="0" indent="0" algn="l" defTabSz="914400" rtl="0" eaLnBrk="1" latinLnBrk="0" hangingPunct="1">
                  <a:spcBef>
                    <a:spcPts val="394"/>
                  </a:spcBef>
                  <a:buClr>
                    <a:schemeClr val="accent2"/>
                  </a:buClr>
                  <a:buSzPct val="110000"/>
                  <a:buFont typeface="Arial" pitchFamily="34" charset="0"/>
                  <a:buNone/>
                  <a:defRPr sz="1575" kern="0">
                    <a:solidFill>
                      <a:schemeClr val="tx1"/>
                    </a:solidFill>
                    <a:latin typeface="Arial" pitchFamily="34" charset="0"/>
                    <a:ea typeface="+mn-ea"/>
                    <a:cs typeface="+mn-cs"/>
                  </a:defRPr>
                </a:lvl1pPr>
                <a:lvl2pPr marL="207526" indent="-207526" algn="l" defTabSz="914400" rtl="0" eaLnBrk="1" latinLnBrk="0" hangingPunct="1">
                  <a:spcBef>
                    <a:spcPts val="394"/>
                  </a:spcBef>
                  <a:buClr>
                    <a:schemeClr val="accent2"/>
                  </a:buClr>
                  <a:buSzPct val="110000"/>
                  <a:buFont typeface="Arial" pitchFamily="34" charset="0"/>
                  <a:buChar char="•"/>
                  <a:defRPr sz="1575" kern="0" baseline="0">
                    <a:solidFill>
                      <a:schemeClr val="tx1"/>
                    </a:solidFill>
                    <a:latin typeface="Arial" pitchFamily="34" charset="0"/>
                    <a:ea typeface="+mn-ea"/>
                    <a:cs typeface="+mn-cs"/>
                  </a:defRPr>
                </a:lvl2pPr>
                <a:lvl3pPr marL="422553" indent="-215027" algn="l" defTabSz="914400" rtl="0" eaLnBrk="1" latinLnBrk="0" hangingPunct="1">
                  <a:spcBef>
                    <a:spcPts val="394"/>
                  </a:spcBef>
                  <a:buClr>
                    <a:schemeClr val="accent2"/>
                  </a:buClr>
                  <a:buSzPct val="100000"/>
                  <a:buFont typeface="Calibri" panose="020F0502020204030204" pitchFamily="34" charset="0"/>
                  <a:buChar char="–"/>
                  <a:defRPr sz="1418" kern="0">
                    <a:solidFill>
                      <a:schemeClr val="tx1"/>
                    </a:solidFill>
                    <a:latin typeface="Arial" pitchFamily="34" charset="0"/>
                    <a:ea typeface="+mn-ea"/>
                    <a:cs typeface="+mn-cs"/>
                  </a:defRPr>
                </a:lvl3pPr>
                <a:lvl4pPr marL="638830" indent="-216277" algn="l" defTabSz="914400" rtl="0" eaLnBrk="1" latinLnBrk="0" hangingPunct="1">
                  <a:spcBef>
                    <a:spcPts val="394"/>
                  </a:spcBef>
                  <a:buClr>
                    <a:schemeClr val="accent2"/>
                  </a:buClr>
                  <a:buSzPct val="110000"/>
                  <a:buFont typeface="Arial" pitchFamily="34" charset="0"/>
                  <a:buChar char="•"/>
                  <a:defRPr sz="1260" kern="0">
                    <a:solidFill>
                      <a:schemeClr val="tx1"/>
                    </a:solidFill>
                    <a:latin typeface="Arial" pitchFamily="34" charset="0"/>
                    <a:ea typeface="+mn-ea"/>
                    <a:cs typeface="+mn-cs"/>
                  </a:defRPr>
                </a:lvl4pPr>
                <a:lvl5pPr marL="846356" indent="-207526" algn="l" defTabSz="914400" rtl="0" eaLnBrk="1" latinLnBrk="0" hangingPunct="1">
                  <a:spcBef>
                    <a:spcPts val="394"/>
                  </a:spcBef>
                  <a:buClr>
                    <a:schemeClr val="accent2"/>
                  </a:buClr>
                  <a:buSzPct val="110000"/>
                  <a:buFont typeface="Arial" pitchFamily="34" charset="0"/>
                  <a:buChar char="•"/>
                  <a:defRPr sz="1103" kern="0">
                    <a:solidFill>
                      <a:schemeClr val="tx1"/>
                    </a:solidFill>
                    <a:latin typeface="Arial" pitchFamily="34" charset="0"/>
                    <a:ea typeface="+mn-ea"/>
                    <a:cs typeface="+mn-cs"/>
                  </a:defRPr>
                </a:lvl5pPr>
                <a:lvl6pPr marL="895112" indent="-170021" algn="l" defTabSz="914400" rtl="0" eaLnBrk="1" latinLnBrk="0" hangingPunct="1">
                  <a:spcBef>
                    <a:spcPts val="394"/>
                  </a:spcBef>
                  <a:buClr>
                    <a:schemeClr val="accent1"/>
                  </a:buClr>
                  <a:buFont typeface="Verdana" pitchFamily="34" charset="0"/>
                  <a:buChar char="•"/>
                  <a:defRPr sz="1103" kern="0" baseline="0">
                    <a:solidFill>
                      <a:schemeClr val="tx1"/>
                    </a:solidFill>
                    <a:latin typeface="+mn-lt"/>
                    <a:ea typeface="+mn-ea"/>
                    <a:cs typeface="+mn-cs"/>
                  </a:defRPr>
                </a:lvl6pPr>
                <a:lvl7pPr marL="1057632" indent="-180023" algn="l" defTabSz="914400" rtl="0" eaLnBrk="1" latinLnBrk="0" hangingPunct="1">
                  <a:spcBef>
                    <a:spcPts val="394"/>
                  </a:spcBef>
                  <a:buClr>
                    <a:schemeClr val="tx1">
                      <a:lumMod val="60000"/>
                      <a:lumOff val="40000"/>
                    </a:schemeClr>
                  </a:buClr>
                  <a:buFont typeface="Verdana" pitchFamily="34" charset="0"/>
                  <a:buChar char="•"/>
                  <a:defRPr sz="1103" kern="0" baseline="0">
                    <a:solidFill>
                      <a:schemeClr val="tx1"/>
                    </a:solidFill>
                    <a:latin typeface="+mn-lt"/>
                    <a:ea typeface="+mn-ea"/>
                    <a:cs typeface="+mn-cs"/>
                  </a:defRPr>
                </a:lvl7pPr>
                <a:lvl8pPr marL="144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8pPr>
                <a:lvl9pPr marL="162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9pPr>
              </a:lstStyle>
              <a:p>
                <a:pPr>
                  <a:buClr>
                    <a:srgbClr val="009DE0"/>
                  </a:buClr>
                  <a:defRPr/>
                </a:pPr>
                <a:r>
                  <a:rPr lang="en-US" sz="1200" b="1" dirty="0">
                    <a:solidFill>
                      <a:srgbClr val="000000"/>
                    </a:solidFill>
                    <a:latin typeface="Calibri"/>
                  </a:rPr>
                  <a:t>Electronic Health Record Adoption</a:t>
                </a:r>
              </a:p>
            </p:txBody>
          </p:sp>
          <p:sp>
            <p:nvSpPr>
              <p:cNvPr id="18" name="Content Placeholder 2">
                <a:extLst>
                  <a:ext uri="{FF2B5EF4-FFF2-40B4-BE49-F238E27FC236}">
                    <a16:creationId xmlns:a16="http://schemas.microsoft.com/office/drawing/2014/main" id="{5C27C002-31FF-45D4-8749-C9C3BD8AF430}"/>
                  </a:ext>
                </a:extLst>
              </p:cNvPr>
              <p:cNvSpPr txBox="1">
                <a:spLocks/>
              </p:cNvSpPr>
              <p:nvPr/>
            </p:nvSpPr>
            <p:spPr>
              <a:xfrm>
                <a:off x="1904370" y="4241512"/>
                <a:ext cx="2531604" cy="189578"/>
              </a:xfrm>
              <a:prstGeom prst="rect">
                <a:avLst/>
              </a:prstGeom>
            </p:spPr>
            <p:txBody>
              <a:bodyPr vert="horz" lIns="0" tIns="0" rIns="0" bIns="0" rtlCol="0">
                <a:normAutofit/>
              </a:bodyPr>
              <a:lstStyle>
                <a:lvl1pPr marL="0" indent="0" algn="l" defTabSz="914400" rtl="0" eaLnBrk="1" latinLnBrk="0" hangingPunct="1">
                  <a:spcBef>
                    <a:spcPts val="394"/>
                  </a:spcBef>
                  <a:buClr>
                    <a:schemeClr val="accent2"/>
                  </a:buClr>
                  <a:buSzPct val="110000"/>
                  <a:buFont typeface="Arial" pitchFamily="34" charset="0"/>
                  <a:buNone/>
                  <a:defRPr sz="1575" kern="0">
                    <a:solidFill>
                      <a:schemeClr val="tx1"/>
                    </a:solidFill>
                    <a:latin typeface="Arial" pitchFamily="34" charset="0"/>
                    <a:ea typeface="+mn-ea"/>
                    <a:cs typeface="+mn-cs"/>
                  </a:defRPr>
                </a:lvl1pPr>
                <a:lvl2pPr marL="207526" indent="-207526" algn="l" defTabSz="914400" rtl="0" eaLnBrk="1" latinLnBrk="0" hangingPunct="1">
                  <a:spcBef>
                    <a:spcPts val="394"/>
                  </a:spcBef>
                  <a:buClr>
                    <a:schemeClr val="accent2"/>
                  </a:buClr>
                  <a:buSzPct val="110000"/>
                  <a:buFont typeface="Arial" pitchFamily="34" charset="0"/>
                  <a:buChar char="•"/>
                  <a:defRPr sz="1575" kern="0" baseline="0">
                    <a:solidFill>
                      <a:schemeClr val="tx1"/>
                    </a:solidFill>
                    <a:latin typeface="Arial" pitchFamily="34" charset="0"/>
                    <a:ea typeface="+mn-ea"/>
                    <a:cs typeface="+mn-cs"/>
                  </a:defRPr>
                </a:lvl2pPr>
                <a:lvl3pPr marL="422553" indent="-215027" algn="l" defTabSz="914400" rtl="0" eaLnBrk="1" latinLnBrk="0" hangingPunct="1">
                  <a:spcBef>
                    <a:spcPts val="394"/>
                  </a:spcBef>
                  <a:buClr>
                    <a:schemeClr val="accent2"/>
                  </a:buClr>
                  <a:buSzPct val="100000"/>
                  <a:buFont typeface="Calibri" panose="020F0502020204030204" pitchFamily="34" charset="0"/>
                  <a:buChar char="–"/>
                  <a:defRPr sz="1418" kern="0">
                    <a:solidFill>
                      <a:schemeClr val="tx1"/>
                    </a:solidFill>
                    <a:latin typeface="Arial" pitchFamily="34" charset="0"/>
                    <a:ea typeface="+mn-ea"/>
                    <a:cs typeface="+mn-cs"/>
                  </a:defRPr>
                </a:lvl3pPr>
                <a:lvl4pPr marL="638830" indent="-216277" algn="l" defTabSz="914400" rtl="0" eaLnBrk="1" latinLnBrk="0" hangingPunct="1">
                  <a:spcBef>
                    <a:spcPts val="394"/>
                  </a:spcBef>
                  <a:buClr>
                    <a:schemeClr val="accent2"/>
                  </a:buClr>
                  <a:buSzPct val="110000"/>
                  <a:buFont typeface="Arial" pitchFamily="34" charset="0"/>
                  <a:buChar char="•"/>
                  <a:defRPr sz="1260" kern="0">
                    <a:solidFill>
                      <a:schemeClr val="tx1"/>
                    </a:solidFill>
                    <a:latin typeface="Arial" pitchFamily="34" charset="0"/>
                    <a:ea typeface="+mn-ea"/>
                    <a:cs typeface="+mn-cs"/>
                  </a:defRPr>
                </a:lvl4pPr>
                <a:lvl5pPr marL="846356" indent="-207526" algn="l" defTabSz="914400" rtl="0" eaLnBrk="1" latinLnBrk="0" hangingPunct="1">
                  <a:spcBef>
                    <a:spcPts val="394"/>
                  </a:spcBef>
                  <a:buClr>
                    <a:schemeClr val="accent2"/>
                  </a:buClr>
                  <a:buSzPct val="110000"/>
                  <a:buFont typeface="Arial" pitchFamily="34" charset="0"/>
                  <a:buChar char="•"/>
                  <a:defRPr sz="1103" kern="0">
                    <a:solidFill>
                      <a:schemeClr val="tx1"/>
                    </a:solidFill>
                    <a:latin typeface="Arial" pitchFamily="34" charset="0"/>
                    <a:ea typeface="+mn-ea"/>
                    <a:cs typeface="+mn-cs"/>
                  </a:defRPr>
                </a:lvl5pPr>
                <a:lvl6pPr marL="895112" indent="-170021" algn="l" defTabSz="914400" rtl="0" eaLnBrk="1" latinLnBrk="0" hangingPunct="1">
                  <a:spcBef>
                    <a:spcPts val="394"/>
                  </a:spcBef>
                  <a:buClr>
                    <a:schemeClr val="accent1"/>
                  </a:buClr>
                  <a:buFont typeface="Verdana" pitchFamily="34" charset="0"/>
                  <a:buChar char="•"/>
                  <a:defRPr sz="1103" kern="0" baseline="0">
                    <a:solidFill>
                      <a:schemeClr val="tx1"/>
                    </a:solidFill>
                    <a:latin typeface="+mn-lt"/>
                    <a:ea typeface="+mn-ea"/>
                    <a:cs typeface="+mn-cs"/>
                  </a:defRPr>
                </a:lvl6pPr>
                <a:lvl7pPr marL="1057632" indent="-180023" algn="l" defTabSz="914400" rtl="0" eaLnBrk="1" latinLnBrk="0" hangingPunct="1">
                  <a:spcBef>
                    <a:spcPts val="394"/>
                  </a:spcBef>
                  <a:buClr>
                    <a:schemeClr val="tx1">
                      <a:lumMod val="60000"/>
                      <a:lumOff val="40000"/>
                    </a:schemeClr>
                  </a:buClr>
                  <a:buFont typeface="Verdana" pitchFamily="34" charset="0"/>
                  <a:buChar char="•"/>
                  <a:defRPr sz="1103" kern="0" baseline="0">
                    <a:solidFill>
                      <a:schemeClr val="tx1"/>
                    </a:solidFill>
                    <a:latin typeface="+mn-lt"/>
                    <a:ea typeface="+mn-ea"/>
                    <a:cs typeface="+mn-cs"/>
                  </a:defRPr>
                </a:lvl7pPr>
                <a:lvl8pPr marL="144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8pPr>
                <a:lvl9pPr marL="162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9pPr>
              </a:lstStyle>
              <a:p>
                <a:pPr>
                  <a:buClr>
                    <a:srgbClr val="009DE0"/>
                  </a:buClr>
                  <a:defRPr/>
                </a:pPr>
                <a:r>
                  <a:rPr lang="en-US" sz="1200" b="1" dirty="0">
                    <a:solidFill>
                      <a:srgbClr val="000000"/>
                    </a:solidFill>
                    <a:latin typeface="Calibri"/>
                  </a:rPr>
                  <a:t>Health Information Exchange Adoption</a:t>
                </a:r>
              </a:p>
            </p:txBody>
          </p:sp>
        </p:grpSp>
        <p:sp>
          <p:nvSpPr>
            <p:cNvPr id="22" name="Ovaal 21">
              <a:extLst>
                <a:ext uri="{FF2B5EF4-FFF2-40B4-BE49-F238E27FC236}">
                  <a16:creationId xmlns:a16="http://schemas.microsoft.com/office/drawing/2014/main" id="{3682C900-4998-40D7-8B66-454AA1256FF6}"/>
                </a:ext>
              </a:extLst>
            </p:cNvPr>
            <p:cNvSpPr/>
            <p:nvPr/>
          </p:nvSpPr>
          <p:spPr>
            <a:xfrm>
              <a:off x="6264773" y="1911927"/>
              <a:ext cx="128469" cy="258614"/>
            </a:xfrm>
            <a:prstGeom prst="ellipse">
              <a:avLst/>
            </a:prstGeom>
            <a:solidFill>
              <a:schemeClr val="bg2">
                <a:alpha val="0"/>
              </a:schemeClr>
            </a:solidFill>
            <a:ln w="28575">
              <a:solidFill>
                <a:srgbClr val="8246AF"/>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defRPr/>
              </a:pPr>
              <a:endParaRPr lang="en-US" sz="1200" kern="0" dirty="0" err="1">
                <a:solidFill>
                  <a:srgbClr val="000000"/>
                </a:solidFill>
                <a:latin typeface="Calibri"/>
              </a:endParaRPr>
            </a:p>
          </p:txBody>
        </p:sp>
        <p:sp>
          <p:nvSpPr>
            <p:cNvPr id="23" name="Ovaal 22">
              <a:extLst>
                <a:ext uri="{FF2B5EF4-FFF2-40B4-BE49-F238E27FC236}">
                  <a16:creationId xmlns:a16="http://schemas.microsoft.com/office/drawing/2014/main" id="{7F612D7B-809A-418D-8B0C-D901CE116713}"/>
                </a:ext>
              </a:extLst>
            </p:cNvPr>
            <p:cNvSpPr/>
            <p:nvPr/>
          </p:nvSpPr>
          <p:spPr>
            <a:xfrm>
              <a:off x="6378128" y="3808108"/>
              <a:ext cx="128469" cy="258614"/>
            </a:xfrm>
            <a:prstGeom prst="ellipse">
              <a:avLst/>
            </a:prstGeom>
            <a:solidFill>
              <a:schemeClr val="bg2">
                <a:alpha val="0"/>
              </a:schemeClr>
            </a:solidFill>
            <a:ln w="28575">
              <a:solidFill>
                <a:srgbClr val="8246AF"/>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defRPr/>
              </a:pPr>
              <a:endParaRPr lang="en-US" sz="1200" kern="0" dirty="0" err="1">
                <a:solidFill>
                  <a:srgbClr val="000000"/>
                </a:solidFill>
                <a:latin typeface="Calibri"/>
              </a:endParaRPr>
            </a:p>
          </p:txBody>
        </p:sp>
      </p:grpSp>
    </p:spTree>
    <p:extLst>
      <p:ext uri="{BB962C8B-B14F-4D97-AF65-F5344CB8AC3E}">
        <p14:creationId xmlns:p14="http://schemas.microsoft.com/office/powerpoint/2010/main" val="4277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F255326B-DECD-4778-BC4B-FA75F32D4B88}"/>
              </a:ext>
            </a:extLst>
          </p:cNvPr>
          <p:cNvSpPr>
            <a:spLocks noGrp="1"/>
          </p:cNvSpPr>
          <p:nvPr>
            <p:ph type="title"/>
          </p:nvPr>
        </p:nvSpPr>
        <p:spPr>
          <a:xfrm>
            <a:off x="8733545" y="759663"/>
            <a:ext cx="3300981" cy="3446373"/>
          </a:xfrm>
          <a:noFill/>
          <a:ln w="19050">
            <a:noFill/>
            <a:prstDash val="dash"/>
          </a:ln>
        </p:spPr>
        <p:txBody>
          <a:bodyPr vert="horz" lIns="91440" tIns="45720" rIns="91440" bIns="45720" rtlCol="0" anchor="b">
            <a:normAutofit/>
          </a:bodyPr>
          <a:lstStyle/>
          <a:p>
            <a:pPr algn="l"/>
            <a:r>
              <a:rPr lang="en-US" sz="3000" i="0" dirty="0">
                <a:solidFill>
                  <a:schemeClr val="bg1"/>
                </a:solidFill>
                <a:effectLst/>
              </a:rPr>
              <a:t>Benchmarking Deployment of e-Health among General Practitioners. EU (2018)</a:t>
            </a:r>
            <a:endParaRPr lang="en-US" sz="3000" dirty="0">
              <a:solidFill>
                <a:schemeClr val="bg1"/>
              </a:solidFill>
            </a:endParaRPr>
          </a:p>
        </p:txBody>
      </p:sp>
      <p:pic>
        <p:nvPicPr>
          <p:cNvPr id="7" name="Pilt 6">
            <a:extLst>
              <a:ext uri="{FF2B5EF4-FFF2-40B4-BE49-F238E27FC236}">
                <a16:creationId xmlns:a16="http://schemas.microsoft.com/office/drawing/2014/main" id="{2698C97D-8808-4007-9130-49AC04B03B9E}"/>
              </a:ext>
            </a:extLst>
          </p:cNvPr>
          <p:cNvPicPr>
            <a:picLocks noChangeAspect="1"/>
          </p:cNvPicPr>
          <p:nvPr/>
        </p:nvPicPr>
        <p:blipFill>
          <a:blip r:embed="rId2"/>
          <a:stretch>
            <a:fillRect/>
          </a:stretch>
        </p:blipFill>
        <p:spPr>
          <a:xfrm>
            <a:off x="74762" y="104775"/>
            <a:ext cx="8501309" cy="6686549"/>
          </a:xfrm>
          <a:prstGeom prst="rect">
            <a:avLst/>
          </a:prstGeom>
        </p:spPr>
      </p:pic>
      <p:sp>
        <p:nvSpPr>
          <p:cNvPr id="4" name="Pealkiri 1">
            <a:extLst>
              <a:ext uri="{FF2B5EF4-FFF2-40B4-BE49-F238E27FC236}">
                <a16:creationId xmlns:a16="http://schemas.microsoft.com/office/drawing/2014/main" id="{FCE4D5F2-9F8C-45D8-8B81-0D2B428F90F1}"/>
              </a:ext>
            </a:extLst>
          </p:cNvPr>
          <p:cNvSpPr txBox="1">
            <a:spLocks/>
          </p:cNvSpPr>
          <p:nvPr/>
        </p:nvSpPr>
        <p:spPr>
          <a:xfrm>
            <a:off x="8715375" y="673240"/>
            <a:ext cx="3276600" cy="3536810"/>
          </a:xfrm>
          <a:prstGeom prst="rect">
            <a:avLst/>
          </a:prstGeom>
          <a:noFill/>
          <a:ln w="19050">
            <a:noFill/>
            <a:prstDash val="dash"/>
          </a:ln>
        </p:spPr>
        <p:txBody>
          <a:bodyPr vert="horz" lIns="91440" tIns="45720" rIns="91440" bIns="45720" rtlCol="0" anchor="b">
            <a:normAutofit/>
          </a:bodyPr>
          <a:lstStyle>
            <a:lvl1pPr algn="l" rtl="0" eaLnBrk="1" fontAlgn="base" hangingPunct="1">
              <a:lnSpc>
                <a:spcPct val="100000"/>
              </a:lnSpc>
              <a:spcBef>
                <a:spcPct val="0"/>
              </a:spcBef>
              <a:spcAft>
                <a:spcPct val="0"/>
              </a:spcAft>
              <a:defRPr sz="2200" b="1" kern="1200" baseline="0">
                <a:solidFill>
                  <a:schemeClr val="tx2"/>
                </a:solidFill>
                <a:latin typeface="+mn-lt"/>
                <a:ea typeface="+mj-ea"/>
                <a:cs typeface="+mj-cs"/>
              </a:defRPr>
            </a:lvl1pPr>
            <a:lvl2pPr algn="l" rtl="0" eaLnBrk="1" fontAlgn="base" hangingPunct="1">
              <a:lnSpc>
                <a:spcPct val="90000"/>
              </a:lnSpc>
              <a:spcBef>
                <a:spcPct val="0"/>
              </a:spcBef>
              <a:spcAft>
                <a:spcPct val="0"/>
              </a:spcAft>
              <a:defRPr sz="4400">
                <a:solidFill>
                  <a:schemeClr val="tx1"/>
                </a:solidFill>
                <a:latin typeface="Verdana" charset="0"/>
              </a:defRPr>
            </a:lvl2pPr>
            <a:lvl3pPr algn="l" rtl="0" eaLnBrk="1" fontAlgn="base" hangingPunct="1">
              <a:lnSpc>
                <a:spcPct val="90000"/>
              </a:lnSpc>
              <a:spcBef>
                <a:spcPct val="0"/>
              </a:spcBef>
              <a:spcAft>
                <a:spcPct val="0"/>
              </a:spcAft>
              <a:defRPr sz="4400">
                <a:solidFill>
                  <a:schemeClr val="tx1"/>
                </a:solidFill>
                <a:latin typeface="Verdana" charset="0"/>
              </a:defRPr>
            </a:lvl3pPr>
            <a:lvl4pPr algn="l" rtl="0" eaLnBrk="1" fontAlgn="base" hangingPunct="1">
              <a:lnSpc>
                <a:spcPct val="90000"/>
              </a:lnSpc>
              <a:spcBef>
                <a:spcPct val="0"/>
              </a:spcBef>
              <a:spcAft>
                <a:spcPct val="0"/>
              </a:spcAft>
              <a:defRPr sz="4400">
                <a:solidFill>
                  <a:schemeClr val="tx1"/>
                </a:solidFill>
                <a:latin typeface="Verdana" charset="0"/>
              </a:defRPr>
            </a:lvl4pPr>
            <a:lvl5pPr algn="l" rtl="0" eaLnBrk="1" fontAlgn="base" hangingPunct="1">
              <a:lnSpc>
                <a:spcPct val="90000"/>
              </a:lnSpc>
              <a:spcBef>
                <a:spcPct val="0"/>
              </a:spcBef>
              <a:spcAft>
                <a:spcPct val="0"/>
              </a:spcAft>
              <a:defRPr sz="4400">
                <a:solidFill>
                  <a:schemeClr val="tx1"/>
                </a:solidFill>
                <a:latin typeface="Verdana" charset="0"/>
              </a:defRPr>
            </a:lvl5pPr>
            <a:lvl6pPr marL="457200" algn="l" rtl="0" eaLnBrk="1" fontAlgn="base" hangingPunct="1">
              <a:lnSpc>
                <a:spcPct val="90000"/>
              </a:lnSpc>
              <a:spcBef>
                <a:spcPct val="0"/>
              </a:spcBef>
              <a:spcAft>
                <a:spcPct val="0"/>
              </a:spcAft>
              <a:defRPr sz="4400">
                <a:solidFill>
                  <a:schemeClr val="tx1"/>
                </a:solidFill>
                <a:latin typeface="Calibri Light" charset="0"/>
              </a:defRPr>
            </a:lvl6pPr>
            <a:lvl7pPr marL="914400" algn="l" rtl="0" eaLnBrk="1" fontAlgn="base" hangingPunct="1">
              <a:lnSpc>
                <a:spcPct val="90000"/>
              </a:lnSpc>
              <a:spcBef>
                <a:spcPct val="0"/>
              </a:spcBef>
              <a:spcAft>
                <a:spcPct val="0"/>
              </a:spcAft>
              <a:defRPr sz="4400">
                <a:solidFill>
                  <a:schemeClr val="tx1"/>
                </a:solidFill>
                <a:latin typeface="Calibri Light" charset="0"/>
              </a:defRPr>
            </a:lvl7pPr>
            <a:lvl8pPr marL="1371600" algn="l" rtl="0" eaLnBrk="1" fontAlgn="base" hangingPunct="1">
              <a:lnSpc>
                <a:spcPct val="90000"/>
              </a:lnSpc>
              <a:spcBef>
                <a:spcPct val="0"/>
              </a:spcBef>
              <a:spcAft>
                <a:spcPct val="0"/>
              </a:spcAft>
              <a:defRPr sz="4400">
                <a:solidFill>
                  <a:schemeClr val="tx1"/>
                </a:solidFill>
                <a:latin typeface="Calibri Light" charset="0"/>
              </a:defRPr>
            </a:lvl8pPr>
            <a:lvl9pPr marL="1828800" algn="l" rtl="0" eaLnBrk="1" fontAlgn="base" hangingPunct="1">
              <a:lnSpc>
                <a:spcPct val="90000"/>
              </a:lnSpc>
              <a:spcBef>
                <a:spcPct val="0"/>
              </a:spcBef>
              <a:spcAft>
                <a:spcPct val="0"/>
              </a:spcAft>
              <a:defRPr sz="4400">
                <a:solidFill>
                  <a:schemeClr val="tx1"/>
                </a:solidFill>
                <a:latin typeface="Calibri Light" charset="0"/>
              </a:defRPr>
            </a:lvl9pPr>
          </a:lstStyle>
          <a:p>
            <a:r>
              <a:rPr lang="en-US" sz="3000">
                <a:latin typeface="Calibri" panose="020F0502020204030204" pitchFamily="34" charset="0"/>
                <a:cs typeface="Calibri" panose="020F0502020204030204" pitchFamily="34" charset="0"/>
              </a:rPr>
              <a:t>Benchmarking Deployment of e-Health among General Practitioners. EU (2018)</a:t>
            </a:r>
            <a:endParaRPr lang="en-US" sz="3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4024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F255326B-DECD-4778-BC4B-FA75F32D4B88}"/>
              </a:ext>
            </a:extLst>
          </p:cNvPr>
          <p:cNvSpPr>
            <a:spLocks noGrp="1"/>
          </p:cNvSpPr>
          <p:nvPr>
            <p:ph type="title"/>
          </p:nvPr>
        </p:nvSpPr>
        <p:spPr>
          <a:xfrm>
            <a:off x="8715375" y="673240"/>
            <a:ext cx="3276600" cy="3536810"/>
          </a:xfrm>
          <a:noFill/>
          <a:ln w="19050">
            <a:noFill/>
            <a:prstDash val="dash"/>
          </a:ln>
        </p:spPr>
        <p:txBody>
          <a:bodyPr vert="horz" lIns="91440" tIns="45720" rIns="91440" bIns="45720" rtlCol="0" anchor="b">
            <a:normAutofit/>
          </a:bodyPr>
          <a:lstStyle/>
          <a:p>
            <a:pPr algn="l"/>
            <a:r>
              <a:rPr lang="en-US" sz="3000" i="0" dirty="0">
                <a:effectLst/>
                <a:latin typeface="Calibri" panose="020F0502020204030204" pitchFamily="34" charset="0"/>
                <a:cs typeface="Calibri" panose="020F0502020204030204" pitchFamily="34" charset="0"/>
              </a:rPr>
              <a:t>Benchmarking Deployment of e-Health among General Practitioners. EU (2018)</a:t>
            </a:r>
            <a:endParaRPr lang="en-US" sz="3000" dirty="0">
              <a:latin typeface="Calibri" panose="020F0502020204030204" pitchFamily="34" charset="0"/>
              <a:cs typeface="Calibri" panose="020F0502020204030204" pitchFamily="34" charset="0"/>
            </a:endParaRPr>
          </a:p>
        </p:txBody>
      </p:sp>
      <p:pic>
        <p:nvPicPr>
          <p:cNvPr id="4" name="Pilt 3">
            <a:extLst>
              <a:ext uri="{FF2B5EF4-FFF2-40B4-BE49-F238E27FC236}">
                <a16:creationId xmlns:a16="http://schemas.microsoft.com/office/drawing/2014/main" id="{FDC533DF-BB8F-4F5F-8764-B40180D3EC75}"/>
              </a:ext>
            </a:extLst>
          </p:cNvPr>
          <p:cNvPicPr>
            <a:picLocks noChangeAspect="1"/>
          </p:cNvPicPr>
          <p:nvPr/>
        </p:nvPicPr>
        <p:blipFill>
          <a:blip r:embed="rId2"/>
          <a:stretch>
            <a:fillRect/>
          </a:stretch>
        </p:blipFill>
        <p:spPr>
          <a:xfrm>
            <a:off x="1" y="266700"/>
            <a:ext cx="8553449" cy="6441705"/>
          </a:xfrm>
          <a:prstGeom prst="rect">
            <a:avLst/>
          </a:prstGeom>
        </p:spPr>
      </p:pic>
    </p:spTree>
    <p:extLst>
      <p:ext uri="{BB962C8B-B14F-4D97-AF65-F5344CB8AC3E}">
        <p14:creationId xmlns:p14="http://schemas.microsoft.com/office/powerpoint/2010/main" val="1821933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Rühm 4">
            <a:extLst>
              <a:ext uri="{FF2B5EF4-FFF2-40B4-BE49-F238E27FC236}">
                <a16:creationId xmlns:a16="http://schemas.microsoft.com/office/drawing/2014/main" id="{143B9CB9-7E17-473D-A0DF-EBB3E80196CD}"/>
              </a:ext>
            </a:extLst>
          </p:cNvPr>
          <p:cNvGrpSpPr/>
          <p:nvPr/>
        </p:nvGrpSpPr>
        <p:grpSpPr>
          <a:xfrm>
            <a:off x="1752601" y="1341439"/>
            <a:ext cx="8686799" cy="5051805"/>
            <a:chOff x="4847169" y="1431562"/>
            <a:chExt cx="7274400" cy="4544640"/>
          </a:xfrm>
        </p:grpSpPr>
        <p:pic>
          <p:nvPicPr>
            <p:cNvPr id="7" name="Pilt 2">
              <a:extLst>
                <a:ext uri="{FF2B5EF4-FFF2-40B4-BE49-F238E27FC236}">
                  <a16:creationId xmlns:a16="http://schemas.microsoft.com/office/drawing/2014/main" id="{3002F1C3-6472-454D-8F0C-955E726C3861}"/>
                </a:ext>
              </a:extLst>
            </p:cNvPr>
            <p:cNvPicPr>
              <a:picLocks noChangeAspect="1"/>
            </p:cNvPicPr>
            <p:nvPr/>
          </p:nvPicPr>
          <p:blipFill>
            <a:blip r:embed="rId3"/>
            <a:stretch>
              <a:fillRect/>
            </a:stretch>
          </p:blipFill>
          <p:spPr>
            <a:xfrm>
              <a:off x="4847169" y="1431562"/>
              <a:ext cx="7274400" cy="4544640"/>
            </a:xfrm>
            <a:prstGeom prst="rect">
              <a:avLst/>
            </a:prstGeom>
          </p:spPr>
        </p:pic>
        <p:sp>
          <p:nvSpPr>
            <p:cNvPr id="8" name="AutoShape 31">
              <a:extLst>
                <a:ext uri="{FF2B5EF4-FFF2-40B4-BE49-F238E27FC236}">
                  <a16:creationId xmlns:a16="http://schemas.microsoft.com/office/drawing/2014/main" id="{6C80790E-DEAF-420A-933D-0E4C93A636CD}"/>
                </a:ext>
              </a:extLst>
            </p:cNvPr>
            <p:cNvSpPr>
              <a:spLocks noChangeArrowheads="1"/>
            </p:cNvSpPr>
            <p:nvPr/>
          </p:nvSpPr>
          <p:spPr bwMode="auto">
            <a:xfrm>
              <a:off x="5104623" y="4207279"/>
              <a:ext cx="1795410" cy="640143"/>
            </a:xfrm>
            <a:prstGeom prst="can">
              <a:avLst>
                <a:gd name="adj" fmla="val 25000"/>
              </a:avLst>
            </a:prstGeom>
            <a:solidFill>
              <a:srgbClr val="3366FF"/>
            </a:solidFill>
            <a:ln>
              <a:headEnd/>
              <a:tailEnd/>
            </a:ln>
          </p:spPr>
          <p:style>
            <a:lnRef idx="1">
              <a:schemeClr val="accent6"/>
            </a:lnRef>
            <a:fillRef idx="2">
              <a:schemeClr val="accent6"/>
            </a:fillRef>
            <a:effectRef idx="1">
              <a:schemeClr val="accent6"/>
            </a:effectRef>
            <a:fontRef idx="minor">
              <a:schemeClr val="dk1"/>
            </a:fontRef>
          </p:style>
          <p:txBody>
            <a:bodyPr wrap="none"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defTabSz="720090" fontAlgn="base">
                <a:spcAft>
                  <a:spcPct val="0"/>
                </a:spcAft>
                <a:defRPr/>
              </a:pPr>
              <a:r>
                <a:rPr lang="et-EE" sz="827" b="1" dirty="0">
                  <a:solidFill>
                    <a:srgbClr val="FFFFFF"/>
                  </a:solidFill>
                  <a:latin typeface="Arial"/>
                </a:rPr>
                <a:t>DRIVING LICENCE</a:t>
              </a:r>
            </a:p>
            <a:p>
              <a:pPr algn="ctr" defTabSz="720090" fontAlgn="base">
                <a:spcAft>
                  <a:spcPct val="0"/>
                </a:spcAft>
                <a:defRPr/>
              </a:pPr>
              <a:r>
                <a:rPr lang="et-EE" sz="827" b="1" dirty="0">
                  <a:solidFill>
                    <a:srgbClr val="FFFFFF"/>
                  </a:solidFill>
                  <a:latin typeface="Arial"/>
                </a:rPr>
                <a:t>HEALTH CERTIFICATE</a:t>
              </a:r>
            </a:p>
            <a:p>
              <a:pPr algn="ctr" defTabSz="720090" fontAlgn="base">
                <a:spcAft>
                  <a:spcPct val="0"/>
                </a:spcAft>
                <a:defRPr/>
              </a:pPr>
              <a:r>
                <a:rPr lang="et-EE" sz="827" b="1" dirty="0">
                  <a:solidFill>
                    <a:srgbClr val="FFFFFF"/>
                  </a:solidFill>
                  <a:latin typeface="Arial"/>
                </a:rPr>
                <a:t>APPLICATION 2015</a:t>
              </a:r>
              <a:endParaRPr lang="en-US" sz="1260" b="1" dirty="0">
                <a:solidFill>
                  <a:srgbClr val="FFFFFF"/>
                </a:solidFill>
                <a:latin typeface="Arial"/>
              </a:endParaRPr>
            </a:p>
          </p:txBody>
        </p:sp>
      </p:grpSp>
      <p:sp>
        <p:nvSpPr>
          <p:cNvPr id="10" name="Title 8">
            <a:extLst>
              <a:ext uri="{FF2B5EF4-FFF2-40B4-BE49-F238E27FC236}">
                <a16:creationId xmlns:a16="http://schemas.microsoft.com/office/drawing/2014/main" id="{6F5C8BCB-273E-4363-A9F4-965A88D36731}"/>
              </a:ext>
            </a:extLst>
          </p:cNvPr>
          <p:cNvSpPr txBox="1">
            <a:spLocks/>
          </p:cNvSpPr>
          <p:nvPr/>
        </p:nvSpPr>
        <p:spPr>
          <a:xfrm>
            <a:off x="1752601" y="246193"/>
            <a:ext cx="8540793" cy="936625"/>
          </a:xfrm>
          <a:prstGeom prst="rect">
            <a:avLst/>
          </a:prstGeom>
        </p:spPr>
        <p:txBody>
          <a:bodyPr vert="horz"/>
          <a:lstStyle>
            <a:lvl1pPr algn="l" defTabSz="914400" rtl="0" eaLnBrk="1" latinLnBrk="0" hangingPunct="1">
              <a:lnSpc>
                <a:spcPct val="90000"/>
              </a:lnSpc>
              <a:spcBef>
                <a:spcPct val="0"/>
              </a:spcBef>
              <a:buNone/>
              <a:defRPr sz="2200" b="1" kern="0" cap="all" baseline="0">
                <a:solidFill>
                  <a:schemeClr val="tx1"/>
                </a:solidFill>
                <a:latin typeface="+mj-lt"/>
                <a:ea typeface="+mj-ea"/>
                <a:cs typeface="+mj-cs"/>
              </a:defRPr>
            </a:lvl1pPr>
          </a:lstStyle>
          <a:p>
            <a:pPr algn="ctr">
              <a:defRPr/>
            </a:pPr>
            <a:r>
              <a:rPr lang="en-US" sz="3200" dirty="0">
                <a:solidFill>
                  <a:srgbClr val="000000"/>
                </a:solidFill>
                <a:latin typeface="+mn-lt"/>
              </a:rPr>
              <a:t>Architecture and services of estonian health information system (since 2008)</a:t>
            </a:r>
          </a:p>
        </p:txBody>
      </p:sp>
    </p:spTree>
    <p:extLst>
      <p:ext uri="{BB962C8B-B14F-4D97-AF65-F5344CB8AC3E}">
        <p14:creationId xmlns:p14="http://schemas.microsoft.com/office/powerpoint/2010/main" val="3046579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49F40B9-0298-4CCF-B316-7CB9C8950198}"/>
              </a:ext>
            </a:extLst>
          </p:cNvPr>
          <p:cNvGraphicFramePr>
            <a:graphicFrameLocks noChangeAspect="1"/>
          </p:cNvGraphicFramePr>
          <p:nvPr>
            <p:custDataLst>
              <p:tags r:id="rId1"/>
            </p:custDataLst>
          </p:nvPr>
        </p:nvGraphicFramePr>
        <p:xfrm>
          <a:off x="12969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8" name="Object 7" hidden="1">
                        <a:extLst>
                          <a:ext uri="{FF2B5EF4-FFF2-40B4-BE49-F238E27FC236}">
                            <a16:creationId xmlns:a16="http://schemas.microsoft.com/office/drawing/2014/main" id="{D49F40B9-0298-4CCF-B316-7CB9C8950198}"/>
                          </a:ext>
                        </a:extLst>
                      </p:cNvPr>
                      <p:cNvPicPr/>
                      <p:nvPr/>
                    </p:nvPicPr>
                    <p:blipFill>
                      <a:blip r:embed="rId4"/>
                      <a:stretch>
                        <a:fillRect/>
                      </a:stretch>
                    </p:blipFill>
                    <p:spPr>
                      <a:xfrm>
                        <a:off x="1296988" y="1588"/>
                        <a:ext cx="1588" cy="1588"/>
                      </a:xfrm>
                      <a:prstGeom prst="rect">
                        <a:avLst/>
                      </a:prstGeom>
                    </p:spPr>
                  </p:pic>
                </p:oleObj>
              </mc:Fallback>
            </mc:AlternateContent>
          </a:graphicData>
        </a:graphic>
      </p:graphicFrame>
      <p:sp>
        <p:nvSpPr>
          <p:cNvPr id="4" name="Slide Number Placeholder 3"/>
          <p:cNvSpPr>
            <a:spLocks noGrp="1"/>
          </p:cNvSpPr>
          <p:nvPr>
            <p:ph type="sldNum" sz="quarter" idx="4"/>
          </p:nvPr>
        </p:nvSpPr>
        <p:spPr/>
        <p:txBody>
          <a:bodyPr/>
          <a:lstStyle/>
          <a:p>
            <a:pPr defTabSz="720090" eaLnBrk="0" fontAlgn="base" hangingPunct="0">
              <a:spcBef>
                <a:spcPct val="0"/>
              </a:spcBef>
              <a:spcAft>
                <a:spcPct val="0"/>
              </a:spcAft>
              <a:defRPr/>
            </a:pPr>
            <a:fld id="{525A3C56-E491-49B2-93F3-63532DF516BC}" type="slidenum">
              <a:rPr lang="en-US">
                <a:solidFill>
                  <a:srgbClr val="000000"/>
                </a:solidFill>
              </a:rPr>
              <a:pPr defTabSz="720090" eaLnBrk="0" fontAlgn="base" hangingPunct="0">
                <a:spcBef>
                  <a:spcPct val="0"/>
                </a:spcBef>
                <a:spcAft>
                  <a:spcPct val="0"/>
                </a:spcAft>
                <a:defRPr/>
              </a:pPr>
              <a:t>14</a:t>
            </a:fld>
            <a:endParaRPr lang="en-US" dirty="0">
              <a:solidFill>
                <a:srgbClr val="000000"/>
              </a:solidFill>
            </a:endParaRPr>
          </a:p>
        </p:txBody>
      </p:sp>
      <p:pic>
        <p:nvPicPr>
          <p:cNvPr id="6" name="Pilt 1">
            <a:extLst>
              <a:ext uri="{FF2B5EF4-FFF2-40B4-BE49-F238E27FC236}">
                <a16:creationId xmlns:a16="http://schemas.microsoft.com/office/drawing/2014/main" id="{02B9BB43-6C6E-45B3-976C-0880CEF75504}"/>
              </a:ext>
            </a:extLst>
          </p:cNvPr>
          <p:cNvPicPr>
            <a:picLocks noChangeAspect="1"/>
          </p:cNvPicPr>
          <p:nvPr/>
        </p:nvPicPr>
        <p:blipFill>
          <a:blip r:embed="rId5"/>
          <a:stretch>
            <a:fillRect/>
          </a:stretch>
        </p:blipFill>
        <p:spPr>
          <a:xfrm>
            <a:off x="2344967" y="1396430"/>
            <a:ext cx="7502066" cy="5159228"/>
          </a:xfrm>
          <a:prstGeom prst="rect">
            <a:avLst/>
          </a:prstGeom>
        </p:spPr>
      </p:pic>
      <p:sp>
        <p:nvSpPr>
          <p:cNvPr id="5" name="Title 4">
            <a:extLst>
              <a:ext uri="{FF2B5EF4-FFF2-40B4-BE49-F238E27FC236}">
                <a16:creationId xmlns:a16="http://schemas.microsoft.com/office/drawing/2014/main" id="{0A87A47C-34E5-46C3-B262-7AB155BD084A}"/>
              </a:ext>
            </a:extLst>
          </p:cNvPr>
          <p:cNvSpPr>
            <a:spLocks noGrp="1"/>
          </p:cNvSpPr>
          <p:nvPr>
            <p:ph type="title"/>
          </p:nvPr>
        </p:nvSpPr>
        <p:spPr>
          <a:xfrm>
            <a:off x="578498" y="133142"/>
            <a:ext cx="11006989" cy="874564"/>
          </a:xfrm>
        </p:spPr>
        <p:txBody>
          <a:bodyPr vert="horz">
            <a:noAutofit/>
          </a:bodyPr>
          <a:lstStyle/>
          <a:p>
            <a:pPr algn="ctr"/>
            <a:r>
              <a:rPr lang="en-US" sz="3200" dirty="0">
                <a:latin typeface="Calibri" panose="020F0502020204030204" pitchFamily="34" charset="0"/>
                <a:cs typeface="Calibri" panose="020F0502020204030204" pitchFamily="34" charset="0"/>
              </a:rPr>
              <a:t>Estonian Health Information System – available data and services</a:t>
            </a:r>
            <a:endParaRPr lang="en-GB"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0219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96F572A-CA28-4248-93EE-6C5D94EB0C3C}"/>
              </a:ext>
            </a:extLst>
          </p:cNvPr>
          <p:cNvGraphicFramePr>
            <a:graphicFrameLocks noChangeAspect="1"/>
          </p:cNvGraphicFramePr>
          <p:nvPr>
            <p:custDataLst>
              <p:tags r:id="rId1"/>
            </p:custDataLst>
          </p:nvPr>
        </p:nvGraphicFramePr>
        <p:xfrm>
          <a:off x="12969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8" name="Object 7" hidden="1">
                        <a:extLst>
                          <a:ext uri="{FF2B5EF4-FFF2-40B4-BE49-F238E27FC236}">
                            <a16:creationId xmlns:a16="http://schemas.microsoft.com/office/drawing/2014/main" id="{C96F572A-CA28-4248-93EE-6C5D94EB0C3C}"/>
                          </a:ext>
                        </a:extLst>
                      </p:cNvPr>
                      <p:cNvPicPr/>
                      <p:nvPr/>
                    </p:nvPicPr>
                    <p:blipFill>
                      <a:blip r:embed="rId4"/>
                      <a:stretch>
                        <a:fillRect/>
                      </a:stretch>
                    </p:blipFill>
                    <p:spPr>
                      <a:xfrm>
                        <a:off x="1296988" y="1588"/>
                        <a:ext cx="1588" cy="1588"/>
                      </a:xfrm>
                      <a:prstGeom prst="rect">
                        <a:avLst/>
                      </a:prstGeom>
                    </p:spPr>
                  </p:pic>
                </p:oleObj>
              </mc:Fallback>
            </mc:AlternateContent>
          </a:graphicData>
        </a:graphic>
      </p:graphicFrame>
      <p:sp>
        <p:nvSpPr>
          <p:cNvPr id="3" name="Content Placeholder 2"/>
          <p:cNvSpPr>
            <a:spLocks noGrp="1"/>
          </p:cNvSpPr>
          <p:nvPr>
            <p:ph sz="quarter" idx="17"/>
          </p:nvPr>
        </p:nvSpPr>
        <p:spPr>
          <a:xfrm>
            <a:off x="2570264" y="1260708"/>
            <a:ext cx="3550515" cy="5101574"/>
          </a:xfrm>
        </p:spPr>
        <p:txBody>
          <a:bodyPr>
            <a:noAutofit/>
          </a:bodyPr>
          <a:lstStyle/>
          <a:p>
            <a:r>
              <a:rPr lang="en-US" sz="1800" b="1" dirty="0">
                <a:latin typeface="+mn-lt"/>
              </a:rPr>
              <a:t>Computerization and computer skills in grass root level</a:t>
            </a:r>
          </a:p>
          <a:p>
            <a:pPr marL="270034" indent="-270034">
              <a:buFont typeface="Arial" panose="020B0604020202020204" pitchFamily="34" charset="0"/>
              <a:buChar char="•"/>
            </a:pPr>
            <a:r>
              <a:rPr lang="en-US" sz="1600" dirty="0">
                <a:latin typeface="+mn-lt"/>
              </a:rPr>
              <a:t>Hospitals and Primary Care Physicians had mature information systems</a:t>
            </a:r>
          </a:p>
          <a:p>
            <a:br>
              <a:rPr lang="et-EE" sz="1800" b="1" dirty="0">
                <a:latin typeface="+mn-lt"/>
              </a:rPr>
            </a:br>
            <a:r>
              <a:rPr lang="en-US" sz="1800" b="1" dirty="0">
                <a:latin typeface="+mn-lt"/>
              </a:rPr>
              <a:t>Secured financing</a:t>
            </a:r>
          </a:p>
          <a:p>
            <a:pPr marL="270034" indent="-270034">
              <a:buFont typeface="Arial" panose="020B0604020202020204" pitchFamily="34" charset="0"/>
              <a:buChar char="•"/>
            </a:pPr>
            <a:r>
              <a:rPr lang="en-US" sz="1600" dirty="0">
                <a:latin typeface="+mn-lt"/>
              </a:rPr>
              <a:t>Ministry of Economy and Communication</a:t>
            </a:r>
          </a:p>
          <a:p>
            <a:pPr marL="477560" lvl="1" indent="-270034"/>
            <a:r>
              <a:rPr lang="en-US" sz="1600" dirty="0">
                <a:latin typeface="+mn-lt"/>
              </a:rPr>
              <a:t>Not Ministry of Health (eHealth is not in top 3 priority)</a:t>
            </a:r>
          </a:p>
          <a:p>
            <a:br>
              <a:rPr lang="et-EE" sz="1800" b="1" dirty="0">
                <a:latin typeface="+mn-lt"/>
              </a:rPr>
            </a:br>
            <a:r>
              <a:rPr lang="en-US" sz="1800" b="1" dirty="0">
                <a:latin typeface="+mn-lt"/>
              </a:rPr>
              <a:t>Clear governance of Estonian eHealth services</a:t>
            </a:r>
          </a:p>
          <a:p>
            <a:pPr lvl="1"/>
            <a:r>
              <a:rPr lang="en-US" sz="1600" dirty="0">
                <a:latin typeface="+mn-lt"/>
              </a:rPr>
              <a:t>Estonian Health and Welfare Information Centre (Estonian E-Health Foundation)</a:t>
            </a:r>
          </a:p>
          <a:p>
            <a:br>
              <a:rPr lang="et-EE" sz="1800" b="1" dirty="0">
                <a:latin typeface="+mn-lt"/>
              </a:rPr>
            </a:br>
            <a:r>
              <a:rPr lang="en-US" sz="1800" b="1" dirty="0">
                <a:latin typeface="+mn-lt"/>
              </a:rPr>
              <a:t>Legal clarity</a:t>
            </a:r>
          </a:p>
        </p:txBody>
      </p:sp>
      <p:sp>
        <p:nvSpPr>
          <p:cNvPr id="4" name="Slide Number Placeholder 3"/>
          <p:cNvSpPr>
            <a:spLocks noGrp="1"/>
          </p:cNvSpPr>
          <p:nvPr>
            <p:ph type="sldNum" sz="quarter" idx="4"/>
          </p:nvPr>
        </p:nvSpPr>
        <p:spPr/>
        <p:txBody>
          <a:bodyPr/>
          <a:lstStyle/>
          <a:p>
            <a:pPr defTabSz="720090" eaLnBrk="0" fontAlgn="base" hangingPunct="0">
              <a:spcBef>
                <a:spcPct val="0"/>
              </a:spcBef>
              <a:spcAft>
                <a:spcPct val="0"/>
              </a:spcAft>
              <a:defRPr/>
            </a:pPr>
            <a:fld id="{525A3C56-E491-49B2-93F3-63532DF516BC}" type="slidenum">
              <a:rPr lang="en-US">
                <a:solidFill>
                  <a:srgbClr val="000000"/>
                </a:solidFill>
              </a:rPr>
              <a:pPr defTabSz="720090" eaLnBrk="0" fontAlgn="base" hangingPunct="0">
                <a:spcBef>
                  <a:spcPct val="0"/>
                </a:spcBef>
                <a:spcAft>
                  <a:spcPct val="0"/>
                </a:spcAft>
                <a:defRPr/>
              </a:pPr>
              <a:t>15</a:t>
            </a:fld>
            <a:endParaRPr lang="en-US" dirty="0">
              <a:solidFill>
                <a:srgbClr val="000000"/>
              </a:solidFill>
            </a:endParaRPr>
          </a:p>
        </p:txBody>
      </p:sp>
      <p:sp>
        <p:nvSpPr>
          <p:cNvPr id="16" name="Ristkülik 22">
            <a:extLst>
              <a:ext uri="{FF2B5EF4-FFF2-40B4-BE49-F238E27FC236}">
                <a16:creationId xmlns:a16="http://schemas.microsoft.com/office/drawing/2014/main" id="{26278C06-7659-48C6-B048-9B063DCDA5F8}"/>
              </a:ext>
            </a:extLst>
          </p:cNvPr>
          <p:cNvSpPr/>
          <p:nvPr/>
        </p:nvSpPr>
        <p:spPr>
          <a:xfrm>
            <a:off x="6490107" y="4333019"/>
            <a:ext cx="1174607" cy="891471"/>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a:lstStyle/>
          <a:p>
            <a:endParaRPr lang="en-GB">
              <a:solidFill>
                <a:srgbClr val="000000">
                  <a:hueOff val="0"/>
                  <a:satOff val="0"/>
                  <a:lumOff val="0"/>
                  <a:alphaOff val="0"/>
                </a:srgbClr>
              </a:solidFill>
              <a:latin typeface="Calibri"/>
            </a:endParaRPr>
          </a:p>
        </p:txBody>
      </p:sp>
      <p:grpSp>
        <p:nvGrpSpPr>
          <p:cNvPr id="47" name="Group 46"/>
          <p:cNvGrpSpPr>
            <a:grpSpLocks noChangeAspect="1"/>
          </p:cNvGrpSpPr>
          <p:nvPr/>
        </p:nvGrpSpPr>
        <p:grpSpPr>
          <a:xfrm>
            <a:off x="1556967" y="1414165"/>
            <a:ext cx="473445" cy="472057"/>
            <a:chOff x="1531938" y="3279775"/>
            <a:chExt cx="541337" cy="539750"/>
          </a:xfrm>
          <a:solidFill>
            <a:schemeClr val="accent3"/>
          </a:solidFill>
        </p:grpSpPr>
        <p:sp>
          <p:nvSpPr>
            <p:cNvPr id="48" name="Freeform 65"/>
            <p:cNvSpPr>
              <a:spLocks noEditPoints="1"/>
            </p:cNvSpPr>
            <p:nvPr/>
          </p:nvSpPr>
          <p:spPr bwMode="auto">
            <a:xfrm>
              <a:off x="1673225" y="3352800"/>
              <a:ext cx="263525" cy="66675"/>
            </a:xfrm>
            <a:custGeom>
              <a:avLst/>
              <a:gdLst>
                <a:gd name="T0" fmla="*/ 173 w 179"/>
                <a:gd name="T1" fmla="*/ 45 h 45"/>
                <a:gd name="T2" fmla="*/ 5 w 179"/>
                <a:gd name="T3" fmla="*/ 45 h 45"/>
                <a:gd name="T4" fmla="*/ 0 w 179"/>
                <a:gd name="T5" fmla="*/ 40 h 45"/>
                <a:gd name="T6" fmla="*/ 0 w 179"/>
                <a:gd name="T7" fmla="*/ 5 h 45"/>
                <a:gd name="T8" fmla="*/ 5 w 179"/>
                <a:gd name="T9" fmla="*/ 0 h 45"/>
                <a:gd name="T10" fmla="*/ 173 w 179"/>
                <a:gd name="T11" fmla="*/ 0 h 45"/>
                <a:gd name="T12" fmla="*/ 179 w 179"/>
                <a:gd name="T13" fmla="*/ 5 h 45"/>
                <a:gd name="T14" fmla="*/ 179 w 179"/>
                <a:gd name="T15" fmla="*/ 40 h 45"/>
                <a:gd name="T16" fmla="*/ 173 w 179"/>
                <a:gd name="T17" fmla="*/ 45 h 45"/>
                <a:gd name="T18" fmla="*/ 11 w 179"/>
                <a:gd name="T19" fmla="*/ 34 h 45"/>
                <a:gd name="T20" fmla="*/ 168 w 179"/>
                <a:gd name="T21" fmla="*/ 34 h 45"/>
                <a:gd name="T22" fmla="*/ 168 w 179"/>
                <a:gd name="T23" fmla="*/ 11 h 45"/>
                <a:gd name="T24" fmla="*/ 11 w 179"/>
                <a:gd name="T25" fmla="*/ 11 h 45"/>
                <a:gd name="T26" fmla="*/ 11 w 179"/>
                <a:gd name="T27" fmla="*/ 3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 h="45">
                  <a:moveTo>
                    <a:pt x="173" y="45"/>
                  </a:moveTo>
                  <a:cubicBezTo>
                    <a:pt x="5" y="45"/>
                    <a:pt x="5" y="45"/>
                    <a:pt x="5" y="45"/>
                  </a:cubicBezTo>
                  <a:cubicBezTo>
                    <a:pt x="2" y="45"/>
                    <a:pt x="0" y="43"/>
                    <a:pt x="0" y="40"/>
                  </a:cubicBezTo>
                  <a:cubicBezTo>
                    <a:pt x="0" y="5"/>
                    <a:pt x="0" y="5"/>
                    <a:pt x="0" y="5"/>
                  </a:cubicBezTo>
                  <a:cubicBezTo>
                    <a:pt x="0" y="2"/>
                    <a:pt x="2" y="0"/>
                    <a:pt x="5" y="0"/>
                  </a:cubicBezTo>
                  <a:cubicBezTo>
                    <a:pt x="173" y="0"/>
                    <a:pt x="173" y="0"/>
                    <a:pt x="173" y="0"/>
                  </a:cubicBezTo>
                  <a:cubicBezTo>
                    <a:pt x="176" y="0"/>
                    <a:pt x="179" y="2"/>
                    <a:pt x="179" y="5"/>
                  </a:cubicBezTo>
                  <a:cubicBezTo>
                    <a:pt x="179" y="40"/>
                    <a:pt x="179" y="40"/>
                    <a:pt x="179" y="40"/>
                  </a:cubicBezTo>
                  <a:cubicBezTo>
                    <a:pt x="179" y="43"/>
                    <a:pt x="176" y="45"/>
                    <a:pt x="173" y="45"/>
                  </a:cubicBezTo>
                  <a:close/>
                  <a:moveTo>
                    <a:pt x="11" y="34"/>
                  </a:moveTo>
                  <a:cubicBezTo>
                    <a:pt x="168" y="34"/>
                    <a:pt x="168" y="34"/>
                    <a:pt x="168" y="34"/>
                  </a:cubicBezTo>
                  <a:cubicBezTo>
                    <a:pt x="168" y="11"/>
                    <a:pt x="168" y="11"/>
                    <a:pt x="168" y="11"/>
                  </a:cubicBezTo>
                  <a:cubicBezTo>
                    <a:pt x="11" y="11"/>
                    <a:pt x="11" y="11"/>
                    <a:pt x="11" y="11"/>
                  </a:cubicBezTo>
                  <a:lnTo>
                    <a:pt x="11"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GB" sz="1418">
                <a:solidFill>
                  <a:srgbClr val="000000"/>
                </a:solidFill>
                <a:latin typeface="Calibri" pitchFamily="34" charset="0"/>
              </a:endParaRPr>
            </a:p>
          </p:txBody>
        </p:sp>
        <p:sp>
          <p:nvSpPr>
            <p:cNvPr id="49" name="Freeform 66"/>
            <p:cNvSpPr>
              <a:spLocks noEditPoints="1"/>
            </p:cNvSpPr>
            <p:nvPr/>
          </p:nvSpPr>
          <p:spPr bwMode="auto">
            <a:xfrm>
              <a:off x="1673225" y="3402013"/>
              <a:ext cx="263525" cy="217487"/>
            </a:xfrm>
            <a:custGeom>
              <a:avLst/>
              <a:gdLst>
                <a:gd name="T0" fmla="*/ 173 w 179"/>
                <a:gd name="T1" fmla="*/ 148 h 148"/>
                <a:gd name="T2" fmla="*/ 5 w 179"/>
                <a:gd name="T3" fmla="*/ 148 h 148"/>
                <a:gd name="T4" fmla="*/ 0 w 179"/>
                <a:gd name="T5" fmla="*/ 142 h 148"/>
                <a:gd name="T6" fmla="*/ 0 w 179"/>
                <a:gd name="T7" fmla="*/ 6 h 148"/>
                <a:gd name="T8" fmla="*/ 5 w 179"/>
                <a:gd name="T9" fmla="*/ 0 h 148"/>
                <a:gd name="T10" fmla="*/ 173 w 179"/>
                <a:gd name="T11" fmla="*/ 0 h 148"/>
                <a:gd name="T12" fmla="*/ 179 w 179"/>
                <a:gd name="T13" fmla="*/ 6 h 148"/>
                <a:gd name="T14" fmla="*/ 179 w 179"/>
                <a:gd name="T15" fmla="*/ 142 h 148"/>
                <a:gd name="T16" fmla="*/ 173 w 179"/>
                <a:gd name="T17" fmla="*/ 148 h 148"/>
                <a:gd name="T18" fmla="*/ 11 w 179"/>
                <a:gd name="T19" fmla="*/ 137 h 148"/>
                <a:gd name="T20" fmla="*/ 168 w 179"/>
                <a:gd name="T21" fmla="*/ 137 h 148"/>
                <a:gd name="T22" fmla="*/ 168 w 179"/>
                <a:gd name="T23" fmla="*/ 11 h 148"/>
                <a:gd name="T24" fmla="*/ 11 w 179"/>
                <a:gd name="T25" fmla="*/ 11 h 148"/>
                <a:gd name="T26" fmla="*/ 11 w 179"/>
                <a:gd name="T27" fmla="*/ 13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 h="148">
                  <a:moveTo>
                    <a:pt x="173" y="148"/>
                  </a:moveTo>
                  <a:cubicBezTo>
                    <a:pt x="5" y="148"/>
                    <a:pt x="5" y="148"/>
                    <a:pt x="5" y="148"/>
                  </a:cubicBezTo>
                  <a:cubicBezTo>
                    <a:pt x="2" y="148"/>
                    <a:pt x="0" y="145"/>
                    <a:pt x="0" y="142"/>
                  </a:cubicBezTo>
                  <a:cubicBezTo>
                    <a:pt x="0" y="6"/>
                    <a:pt x="0" y="6"/>
                    <a:pt x="0" y="6"/>
                  </a:cubicBezTo>
                  <a:cubicBezTo>
                    <a:pt x="0" y="3"/>
                    <a:pt x="2" y="0"/>
                    <a:pt x="5" y="0"/>
                  </a:cubicBezTo>
                  <a:cubicBezTo>
                    <a:pt x="173" y="0"/>
                    <a:pt x="173" y="0"/>
                    <a:pt x="173" y="0"/>
                  </a:cubicBezTo>
                  <a:cubicBezTo>
                    <a:pt x="176" y="0"/>
                    <a:pt x="179" y="3"/>
                    <a:pt x="179" y="6"/>
                  </a:cubicBezTo>
                  <a:cubicBezTo>
                    <a:pt x="179" y="142"/>
                    <a:pt x="179" y="142"/>
                    <a:pt x="179" y="142"/>
                  </a:cubicBezTo>
                  <a:cubicBezTo>
                    <a:pt x="179" y="145"/>
                    <a:pt x="176" y="148"/>
                    <a:pt x="173" y="148"/>
                  </a:cubicBezTo>
                  <a:close/>
                  <a:moveTo>
                    <a:pt x="11" y="137"/>
                  </a:moveTo>
                  <a:cubicBezTo>
                    <a:pt x="168" y="137"/>
                    <a:pt x="168" y="137"/>
                    <a:pt x="168" y="137"/>
                  </a:cubicBezTo>
                  <a:cubicBezTo>
                    <a:pt x="168" y="11"/>
                    <a:pt x="168" y="11"/>
                    <a:pt x="168" y="11"/>
                  </a:cubicBezTo>
                  <a:cubicBezTo>
                    <a:pt x="11" y="11"/>
                    <a:pt x="11" y="11"/>
                    <a:pt x="11" y="11"/>
                  </a:cubicBezTo>
                  <a:lnTo>
                    <a:pt x="11" y="1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GB" sz="1418">
                <a:solidFill>
                  <a:srgbClr val="000000"/>
                </a:solidFill>
                <a:latin typeface="Calibri" pitchFamily="34" charset="0"/>
              </a:endParaRPr>
            </a:p>
          </p:txBody>
        </p:sp>
        <p:sp>
          <p:nvSpPr>
            <p:cNvPr id="50" name="Freeform 67"/>
            <p:cNvSpPr>
              <a:spLocks/>
            </p:cNvSpPr>
            <p:nvPr/>
          </p:nvSpPr>
          <p:spPr bwMode="auto">
            <a:xfrm>
              <a:off x="1700213" y="3378200"/>
              <a:ext cx="15875" cy="15875"/>
            </a:xfrm>
            <a:custGeom>
              <a:avLst/>
              <a:gdLst>
                <a:gd name="T0" fmla="*/ 5 w 11"/>
                <a:gd name="T1" fmla="*/ 11 h 11"/>
                <a:gd name="T2" fmla="*/ 1 w 11"/>
                <a:gd name="T3" fmla="*/ 9 h 11"/>
                <a:gd name="T4" fmla="*/ 0 w 11"/>
                <a:gd name="T5" fmla="*/ 6 h 11"/>
                <a:gd name="T6" fmla="*/ 1 w 11"/>
                <a:gd name="T7" fmla="*/ 2 h 11"/>
                <a:gd name="T8" fmla="*/ 9 w 11"/>
                <a:gd name="T9" fmla="*/ 2 h 11"/>
                <a:gd name="T10" fmla="*/ 11 w 11"/>
                <a:gd name="T11" fmla="*/ 6 h 11"/>
                <a:gd name="T12" fmla="*/ 9 w 11"/>
                <a:gd name="T13" fmla="*/ 9 h 11"/>
                <a:gd name="T14" fmla="*/ 5 w 11"/>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1">
                  <a:moveTo>
                    <a:pt x="5" y="11"/>
                  </a:moveTo>
                  <a:cubicBezTo>
                    <a:pt x="4" y="11"/>
                    <a:pt x="2" y="10"/>
                    <a:pt x="1" y="9"/>
                  </a:cubicBezTo>
                  <a:cubicBezTo>
                    <a:pt x="0" y="8"/>
                    <a:pt x="0" y="7"/>
                    <a:pt x="0" y="6"/>
                  </a:cubicBezTo>
                  <a:cubicBezTo>
                    <a:pt x="0" y="4"/>
                    <a:pt x="0" y="3"/>
                    <a:pt x="1" y="2"/>
                  </a:cubicBezTo>
                  <a:cubicBezTo>
                    <a:pt x="3" y="0"/>
                    <a:pt x="7" y="0"/>
                    <a:pt x="9" y="2"/>
                  </a:cubicBezTo>
                  <a:cubicBezTo>
                    <a:pt x="10" y="3"/>
                    <a:pt x="11" y="4"/>
                    <a:pt x="11" y="6"/>
                  </a:cubicBezTo>
                  <a:cubicBezTo>
                    <a:pt x="11" y="7"/>
                    <a:pt x="10" y="8"/>
                    <a:pt x="9" y="9"/>
                  </a:cubicBezTo>
                  <a:cubicBezTo>
                    <a:pt x="8" y="10"/>
                    <a:pt x="7" y="11"/>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GB" sz="1418">
                <a:solidFill>
                  <a:srgbClr val="000000"/>
                </a:solidFill>
                <a:latin typeface="Calibri" pitchFamily="34" charset="0"/>
              </a:endParaRPr>
            </a:p>
          </p:txBody>
        </p:sp>
        <p:sp>
          <p:nvSpPr>
            <p:cNvPr id="51" name="Freeform 68"/>
            <p:cNvSpPr>
              <a:spLocks/>
            </p:cNvSpPr>
            <p:nvPr/>
          </p:nvSpPr>
          <p:spPr bwMode="auto">
            <a:xfrm>
              <a:off x="1733550" y="3378200"/>
              <a:ext cx="15875" cy="15875"/>
            </a:xfrm>
            <a:custGeom>
              <a:avLst/>
              <a:gdLst>
                <a:gd name="T0" fmla="*/ 0 w 10"/>
                <a:gd name="T1" fmla="*/ 6 h 11"/>
                <a:gd name="T2" fmla="*/ 5 w 10"/>
                <a:gd name="T3" fmla="*/ 0 h 11"/>
                <a:gd name="T4" fmla="*/ 5 w 10"/>
                <a:gd name="T5" fmla="*/ 0 h 11"/>
                <a:gd name="T6" fmla="*/ 10 w 10"/>
                <a:gd name="T7" fmla="*/ 6 h 11"/>
                <a:gd name="T8" fmla="*/ 10 w 10"/>
                <a:gd name="T9" fmla="*/ 6 h 11"/>
                <a:gd name="T10" fmla="*/ 5 w 10"/>
                <a:gd name="T11" fmla="*/ 11 h 11"/>
                <a:gd name="T12" fmla="*/ 5 w 10"/>
                <a:gd name="T13" fmla="*/ 11 h 11"/>
                <a:gd name="T14" fmla="*/ 0 w 10"/>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1">
                  <a:moveTo>
                    <a:pt x="0" y="6"/>
                  </a:moveTo>
                  <a:cubicBezTo>
                    <a:pt x="0" y="3"/>
                    <a:pt x="2" y="0"/>
                    <a:pt x="5" y="0"/>
                  </a:cubicBezTo>
                  <a:cubicBezTo>
                    <a:pt x="5" y="0"/>
                    <a:pt x="5" y="0"/>
                    <a:pt x="5" y="0"/>
                  </a:cubicBezTo>
                  <a:cubicBezTo>
                    <a:pt x="8" y="0"/>
                    <a:pt x="10" y="3"/>
                    <a:pt x="10" y="6"/>
                  </a:cubicBezTo>
                  <a:cubicBezTo>
                    <a:pt x="10" y="6"/>
                    <a:pt x="10" y="6"/>
                    <a:pt x="10" y="6"/>
                  </a:cubicBezTo>
                  <a:cubicBezTo>
                    <a:pt x="10" y="9"/>
                    <a:pt x="8" y="11"/>
                    <a:pt x="5" y="11"/>
                  </a:cubicBezTo>
                  <a:cubicBezTo>
                    <a:pt x="5" y="11"/>
                    <a:pt x="5" y="11"/>
                    <a:pt x="5" y="11"/>
                  </a:cubicBezTo>
                  <a:cubicBezTo>
                    <a:pt x="2" y="11"/>
                    <a:pt x="0" y="9"/>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GB" sz="1418">
                <a:solidFill>
                  <a:srgbClr val="000000"/>
                </a:solidFill>
                <a:latin typeface="Calibri" pitchFamily="34" charset="0"/>
              </a:endParaRPr>
            </a:p>
          </p:txBody>
        </p:sp>
        <p:sp>
          <p:nvSpPr>
            <p:cNvPr id="52" name="Freeform 69"/>
            <p:cNvSpPr>
              <a:spLocks/>
            </p:cNvSpPr>
            <p:nvPr/>
          </p:nvSpPr>
          <p:spPr bwMode="auto">
            <a:xfrm>
              <a:off x="1766888" y="3378200"/>
              <a:ext cx="15875" cy="15875"/>
            </a:xfrm>
            <a:custGeom>
              <a:avLst/>
              <a:gdLst>
                <a:gd name="T0" fmla="*/ 6 w 11"/>
                <a:gd name="T1" fmla="*/ 11 h 11"/>
                <a:gd name="T2" fmla="*/ 5 w 11"/>
                <a:gd name="T3" fmla="*/ 11 h 11"/>
                <a:gd name="T4" fmla="*/ 4 w 11"/>
                <a:gd name="T5" fmla="*/ 11 h 11"/>
                <a:gd name="T6" fmla="*/ 3 w 11"/>
                <a:gd name="T7" fmla="*/ 10 h 11"/>
                <a:gd name="T8" fmla="*/ 2 w 11"/>
                <a:gd name="T9" fmla="*/ 9 h 11"/>
                <a:gd name="T10" fmla="*/ 0 w 11"/>
                <a:gd name="T11" fmla="*/ 6 h 11"/>
                <a:gd name="T12" fmla="*/ 2 w 11"/>
                <a:gd name="T13" fmla="*/ 2 h 11"/>
                <a:gd name="T14" fmla="*/ 3 w 11"/>
                <a:gd name="T15" fmla="*/ 1 h 11"/>
                <a:gd name="T16" fmla="*/ 4 w 11"/>
                <a:gd name="T17" fmla="*/ 0 h 11"/>
                <a:gd name="T18" fmla="*/ 5 w 11"/>
                <a:gd name="T19" fmla="*/ 0 h 11"/>
                <a:gd name="T20" fmla="*/ 10 w 11"/>
                <a:gd name="T21" fmla="*/ 2 h 11"/>
                <a:gd name="T22" fmla="*/ 11 w 11"/>
                <a:gd name="T23" fmla="*/ 6 h 11"/>
                <a:gd name="T24" fmla="*/ 11 w 11"/>
                <a:gd name="T25" fmla="*/ 7 h 11"/>
                <a:gd name="T26" fmla="*/ 11 w 11"/>
                <a:gd name="T27" fmla="*/ 8 h 11"/>
                <a:gd name="T28" fmla="*/ 10 w 11"/>
                <a:gd name="T29" fmla="*/ 9 h 11"/>
                <a:gd name="T30" fmla="*/ 10 w 11"/>
                <a:gd name="T31" fmla="*/ 9 h 11"/>
                <a:gd name="T32" fmla="*/ 6 w 11"/>
                <a:gd name="T3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1">
                  <a:moveTo>
                    <a:pt x="6" y="11"/>
                  </a:moveTo>
                  <a:cubicBezTo>
                    <a:pt x="5" y="11"/>
                    <a:pt x="5" y="11"/>
                    <a:pt x="5" y="11"/>
                  </a:cubicBezTo>
                  <a:cubicBezTo>
                    <a:pt x="4" y="11"/>
                    <a:pt x="4" y="11"/>
                    <a:pt x="4" y="11"/>
                  </a:cubicBezTo>
                  <a:cubicBezTo>
                    <a:pt x="3" y="10"/>
                    <a:pt x="3" y="10"/>
                    <a:pt x="3" y="10"/>
                  </a:cubicBezTo>
                  <a:cubicBezTo>
                    <a:pt x="2" y="10"/>
                    <a:pt x="2" y="10"/>
                    <a:pt x="2" y="9"/>
                  </a:cubicBezTo>
                  <a:cubicBezTo>
                    <a:pt x="1" y="8"/>
                    <a:pt x="0" y="7"/>
                    <a:pt x="0" y="6"/>
                  </a:cubicBezTo>
                  <a:cubicBezTo>
                    <a:pt x="0" y="4"/>
                    <a:pt x="1" y="3"/>
                    <a:pt x="2" y="2"/>
                  </a:cubicBezTo>
                  <a:cubicBezTo>
                    <a:pt x="2" y="1"/>
                    <a:pt x="2" y="1"/>
                    <a:pt x="3" y="1"/>
                  </a:cubicBezTo>
                  <a:cubicBezTo>
                    <a:pt x="3" y="1"/>
                    <a:pt x="3" y="1"/>
                    <a:pt x="4" y="0"/>
                  </a:cubicBezTo>
                  <a:cubicBezTo>
                    <a:pt x="4" y="0"/>
                    <a:pt x="4" y="0"/>
                    <a:pt x="5" y="0"/>
                  </a:cubicBezTo>
                  <a:cubicBezTo>
                    <a:pt x="7" y="0"/>
                    <a:pt x="8" y="0"/>
                    <a:pt x="10" y="2"/>
                  </a:cubicBezTo>
                  <a:cubicBezTo>
                    <a:pt x="11" y="3"/>
                    <a:pt x="11" y="4"/>
                    <a:pt x="11" y="6"/>
                  </a:cubicBezTo>
                  <a:cubicBezTo>
                    <a:pt x="11" y="6"/>
                    <a:pt x="11" y="6"/>
                    <a:pt x="11" y="7"/>
                  </a:cubicBezTo>
                  <a:cubicBezTo>
                    <a:pt x="11" y="7"/>
                    <a:pt x="11" y="7"/>
                    <a:pt x="11" y="8"/>
                  </a:cubicBezTo>
                  <a:cubicBezTo>
                    <a:pt x="11" y="8"/>
                    <a:pt x="11" y="8"/>
                    <a:pt x="10" y="9"/>
                  </a:cubicBezTo>
                  <a:cubicBezTo>
                    <a:pt x="10" y="9"/>
                    <a:pt x="10" y="9"/>
                    <a:pt x="10" y="9"/>
                  </a:cubicBezTo>
                  <a:cubicBezTo>
                    <a:pt x="9" y="10"/>
                    <a:pt x="7" y="11"/>
                    <a:pt x="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GB" sz="1418">
                <a:solidFill>
                  <a:srgbClr val="000000"/>
                </a:solidFill>
                <a:latin typeface="Calibri" pitchFamily="34" charset="0"/>
              </a:endParaRPr>
            </a:p>
          </p:txBody>
        </p:sp>
        <p:sp>
          <p:nvSpPr>
            <p:cNvPr id="53" name="Freeform 160"/>
            <p:cNvSpPr>
              <a:spLocks noEditPoints="1"/>
            </p:cNvSpPr>
            <p:nvPr/>
          </p:nvSpPr>
          <p:spPr bwMode="auto">
            <a:xfrm>
              <a:off x="1531938" y="3279775"/>
              <a:ext cx="541337" cy="419100"/>
            </a:xfrm>
            <a:custGeom>
              <a:avLst/>
              <a:gdLst>
                <a:gd name="T0" fmla="*/ 349 w 368"/>
                <a:gd name="T1" fmla="*/ 286 h 286"/>
                <a:gd name="T2" fmla="*/ 19 w 368"/>
                <a:gd name="T3" fmla="*/ 286 h 286"/>
                <a:gd name="T4" fmla="*/ 0 w 368"/>
                <a:gd name="T5" fmla="*/ 268 h 286"/>
                <a:gd name="T6" fmla="*/ 0 w 368"/>
                <a:gd name="T7" fmla="*/ 18 h 286"/>
                <a:gd name="T8" fmla="*/ 19 w 368"/>
                <a:gd name="T9" fmla="*/ 0 h 286"/>
                <a:gd name="T10" fmla="*/ 349 w 368"/>
                <a:gd name="T11" fmla="*/ 0 h 286"/>
                <a:gd name="T12" fmla="*/ 368 w 368"/>
                <a:gd name="T13" fmla="*/ 18 h 286"/>
                <a:gd name="T14" fmla="*/ 368 w 368"/>
                <a:gd name="T15" fmla="*/ 268 h 286"/>
                <a:gd name="T16" fmla="*/ 349 w 368"/>
                <a:gd name="T17" fmla="*/ 286 h 286"/>
                <a:gd name="T18" fmla="*/ 19 w 368"/>
                <a:gd name="T19" fmla="*/ 10 h 286"/>
                <a:gd name="T20" fmla="*/ 11 w 368"/>
                <a:gd name="T21" fmla="*/ 18 h 286"/>
                <a:gd name="T22" fmla="*/ 11 w 368"/>
                <a:gd name="T23" fmla="*/ 268 h 286"/>
                <a:gd name="T24" fmla="*/ 19 w 368"/>
                <a:gd name="T25" fmla="*/ 275 h 286"/>
                <a:gd name="T26" fmla="*/ 349 w 368"/>
                <a:gd name="T27" fmla="*/ 275 h 286"/>
                <a:gd name="T28" fmla="*/ 357 w 368"/>
                <a:gd name="T29" fmla="*/ 268 h 286"/>
                <a:gd name="T30" fmla="*/ 357 w 368"/>
                <a:gd name="T31" fmla="*/ 18 h 286"/>
                <a:gd name="T32" fmla="*/ 349 w 368"/>
                <a:gd name="T33" fmla="*/ 10 h 286"/>
                <a:gd name="T34" fmla="*/ 19 w 368"/>
                <a:gd name="T35" fmla="*/ 10 h 286"/>
                <a:gd name="T36" fmla="*/ 336 w 368"/>
                <a:gd name="T37" fmla="*/ 260 h 286"/>
                <a:gd name="T38" fmla="*/ 32 w 368"/>
                <a:gd name="T39" fmla="*/ 260 h 286"/>
                <a:gd name="T40" fmla="*/ 26 w 368"/>
                <a:gd name="T41" fmla="*/ 254 h 286"/>
                <a:gd name="T42" fmla="*/ 26 w 368"/>
                <a:gd name="T43" fmla="*/ 31 h 286"/>
                <a:gd name="T44" fmla="*/ 32 w 368"/>
                <a:gd name="T45" fmla="*/ 26 h 286"/>
                <a:gd name="T46" fmla="*/ 336 w 368"/>
                <a:gd name="T47" fmla="*/ 26 h 286"/>
                <a:gd name="T48" fmla="*/ 342 w 368"/>
                <a:gd name="T49" fmla="*/ 31 h 286"/>
                <a:gd name="T50" fmla="*/ 342 w 368"/>
                <a:gd name="T51" fmla="*/ 254 h 286"/>
                <a:gd name="T52" fmla="*/ 336 w 368"/>
                <a:gd name="T53" fmla="*/ 260 h 286"/>
                <a:gd name="T54" fmla="*/ 37 w 368"/>
                <a:gd name="T55" fmla="*/ 249 h 286"/>
                <a:gd name="T56" fmla="*/ 331 w 368"/>
                <a:gd name="T57" fmla="*/ 249 h 286"/>
                <a:gd name="T58" fmla="*/ 331 w 368"/>
                <a:gd name="T59" fmla="*/ 37 h 286"/>
                <a:gd name="T60" fmla="*/ 37 w 368"/>
                <a:gd name="T61" fmla="*/ 37 h 286"/>
                <a:gd name="T62" fmla="*/ 37 w 368"/>
                <a:gd name="T63" fmla="*/ 249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8" h="286">
                  <a:moveTo>
                    <a:pt x="349" y="286"/>
                  </a:moveTo>
                  <a:cubicBezTo>
                    <a:pt x="19" y="286"/>
                    <a:pt x="19" y="286"/>
                    <a:pt x="19" y="286"/>
                  </a:cubicBezTo>
                  <a:cubicBezTo>
                    <a:pt x="8" y="286"/>
                    <a:pt x="0" y="278"/>
                    <a:pt x="0" y="268"/>
                  </a:cubicBezTo>
                  <a:cubicBezTo>
                    <a:pt x="0" y="18"/>
                    <a:pt x="0" y="18"/>
                    <a:pt x="0" y="18"/>
                  </a:cubicBezTo>
                  <a:cubicBezTo>
                    <a:pt x="0" y="8"/>
                    <a:pt x="8" y="0"/>
                    <a:pt x="19" y="0"/>
                  </a:cubicBezTo>
                  <a:cubicBezTo>
                    <a:pt x="349" y="0"/>
                    <a:pt x="349" y="0"/>
                    <a:pt x="349" y="0"/>
                  </a:cubicBezTo>
                  <a:cubicBezTo>
                    <a:pt x="359" y="0"/>
                    <a:pt x="368" y="8"/>
                    <a:pt x="368" y="18"/>
                  </a:cubicBezTo>
                  <a:cubicBezTo>
                    <a:pt x="368" y="268"/>
                    <a:pt x="368" y="268"/>
                    <a:pt x="368" y="268"/>
                  </a:cubicBezTo>
                  <a:cubicBezTo>
                    <a:pt x="368" y="278"/>
                    <a:pt x="359" y="286"/>
                    <a:pt x="349" y="286"/>
                  </a:cubicBezTo>
                  <a:close/>
                  <a:moveTo>
                    <a:pt x="19" y="10"/>
                  </a:moveTo>
                  <a:cubicBezTo>
                    <a:pt x="14" y="10"/>
                    <a:pt x="11" y="14"/>
                    <a:pt x="11" y="18"/>
                  </a:cubicBezTo>
                  <a:cubicBezTo>
                    <a:pt x="11" y="268"/>
                    <a:pt x="11" y="268"/>
                    <a:pt x="11" y="268"/>
                  </a:cubicBezTo>
                  <a:cubicBezTo>
                    <a:pt x="11" y="272"/>
                    <a:pt x="14" y="275"/>
                    <a:pt x="19" y="275"/>
                  </a:cubicBezTo>
                  <a:cubicBezTo>
                    <a:pt x="349" y="275"/>
                    <a:pt x="349" y="275"/>
                    <a:pt x="349" y="275"/>
                  </a:cubicBezTo>
                  <a:cubicBezTo>
                    <a:pt x="353" y="275"/>
                    <a:pt x="357" y="272"/>
                    <a:pt x="357" y="268"/>
                  </a:cubicBezTo>
                  <a:cubicBezTo>
                    <a:pt x="357" y="18"/>
                    <a:pt x="357" y="18"/>
                    <a:pt x="357" y="18"/>
                  </a:cubicBezTo>
                  <a:cubicBezTo>
                    <a:pt x="357" y="14"/>
                    <a:pt x="353" y="10"/>
                    <a:pt x="349" y="10"/>
                  </a:cubicBezTo>
                  <a:lnTo>
                    <a:pt x="19" y="10"/>
                  </a:lnTo>
                  <a:close/>
                  <a:moveTo>
                    <a:pt x="336" y="260"/>
                  </a:moveTo>
                  <a:cubicBezTo>
                    <a:pt x="32" y="260"/>
                    <a:pt x="32" y="260"/>
                    <a:pt x="32" y="260"/>
                  </a:cubicBezTo>
                  <a:cubicBezTo>
                    <a:pt x="29" y="260"/>
                    <a:pt x="26" y="257"/>
                    <a:pt x="26" y="254"/>
                  </a:cubicBezTo>
                  <a:cubicBezTo>
                    <a:pt x="26" y="31"/>
                    <a:pt x="26" y="31"/>
                    <a:pt x="26" y="31"/>
                  </a:cubicBezTo>
                  <a:cubicBezTo>
                    <a:pt x="26" y="28"/>
                    <a:pt x="29" y="26"/>
                    <a:pt x="32" y="26"/>
                  </a:cubicBezTo>
                  <a:cubicBezTo>
                    <a:pt x="336" y="26"/>
                    <a:pt x="336" y="26"/>
                    <a:pt x="336" y="26"/>
                  </a:cubicBezTo>
                  <a:cubicBezTo>
                    <a:pt x="339" y="26"/>
                    <a:pt x="342" y="28"/>
                    <a:pt x="342" y="31"/>
                  </a:cubicBezTo>
                  <a:cubicBezTo>
                    <a:pt x="342" y="254"/>
                    <a:pt x="342" y="254"/>
                    <a:pt x="342" y="254"/>
                  </a:cubicBezTo>
                  <a:cubicBezTo>
                    <a:pt x="342" y="257"/>
                    <a:pt x="339" y="260"/>
                    <a:pt x="336" y="260"/>
                  </a:cubicBezTo>
                  <a:close/>
                  <a:moveTo>
                    <a:pt x="37" y="249"/>
                  </a:moveTo>
                  <a:cubicBezTo>
                    <a:pt x="331" y="249"/>
                    <a:pt x="331" y="249"/>
                    <a:pt x="331" y="249"/>
                  </a:cubicBezTo>
                  <a:cubicBezTo>
                    <a:pt x="331" y="37"/>
                    <a:pt x="331" y="37"/>
                    <a:pt x="331" y="37"/>
                  </a:cubicBezTo>
                  <a:cubicBezTo>
                    <a:pt x="37" y="37"/>
                    <a:pt x="37" y="37"/>
                    <a:pt x="37" y="37"/>
                  </a:cubicBezTo>
                  <a:lnTo>
                    <a:pt x="37"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GB" sz="1418">
                <a:solidFill>
                  <a:srgbClr val="000000"/>
                </a:solidFill>
                <a:latin typeface="Calibri" pitchFamily="34" charset="0"/>
              </a:endParaRPr>
            </a:p>
          </p:txBody>
        </p:sp>
        <p:sp>
          <p:nvSpPr>
            <p:cNvPr id="54" name="Freeform 161"/>
            <p:cNvSpPr>
              <a:spLocks noEditPoints="1"/>
            </p:cNvSpPr>
            <p:nvPr/>
          </p:nvSpPr>
          <p:spPr bwMode="auto">
            <a:xfrm>
              <a:off x="1739900" y="3683000"/>
              <a:ext cx="123825" cy="95250"/>
            </a:xfrm>
            <a:custGeom>
              <a:avLst/>
              <a:gdLst>
                <a:gd name="T0" fmla="*/ 79 w 84"/>
                <a:gd name="T1" fmla="*/ 64 h 64"/>
                <a:gd name="T2" fmla="*/ 5 w 84"/>
                <a:gd name="T3" fmla="*/ 64 h 64"/>
                <a:gd name="T4" fmla="*/ 0 w 84"/>
                <a:gd name="T5" fmla="*/ 59 h 64"/>
                <a:gd name="T6" fmla="*/ 0 w 84"/>
                <a:gd name="T7" fmla="*/ 6 h 64"/>
                <a:gd name="T8" fmla="*/ 5 w 84"/>
                <a:gd name="T9" fmla="*/ 0 h 64"/>
                <a:gd name="T10" fmla="*/ 79 w 84"/>
                <a:gd name="T11" fmla="*/ 0 h 64"/>
                <a:gd name="T12" fmla="*/ 84 w 84"/>
                <a:gd name="T13" fmla="*/ 6 h 64"/>
                <a:gd name="T14" fmla="*/ 84 w 84"/>
                <a:gd name="T15" fmla="*/ 59 h 64"/>
                <a:gd name="T16" fmla="*/ 79 w 84"/>
                <a:gd name="T17" fmla="*/ 64 h 64"/>
                <a:gd name="T18" fmla="*/ 11 w 84"/>
                <a:gd name="T19" fmla="*/ 54 h 64"/>
                <a:gd name="T20" fmla="*/ 73 w 84"/>
                <a:gd name="T21" fmla="*/ 54 h 64"/>
                <a:gd name="T22" fmla="*/ 73 w 84"/>
                <a:gd name="T23" fmla="*/ 11 h 64"/>
                <a:gd name="T24" fmla="*/ 11 w 84"/>
                <a:gd name="T25" fmla="*/ 11 h 64"/>
                <a:gd name="T26" fmla="*/ 11 w 84"/>
                <a:gd name="T2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64">
                  <a:moveTo>
                    <a:pt x="79" y="64"/>
                  </a:moveTo>
                  <a:cubicBezTo>
                    <a:pt x="5" y="64"/>
                    <a:pt x="5" y="64"/>
                    <a:pt x="5" y="64"/>
                  </a:cubicBezTo>
                  <a:cubicBezTo>
                    <a:pt x="2" y="64"/>
                    <a:pt x="0" y="62"/>
                    <a:pt x="0" y="59"/>
                  </a:cubicBezTo>
                  <a:cubicBezTo>
                    <a:pt x="0" y="6"/>
                    <a:pt x="0" y="6"/>
                    <a:pt x="0" y="6"/>
                  </a:cubicBezTo>
                  <a:cubicBezTo>
                    <a:pt x="0" y="3"/>
                    <a:pt x="2" y="0"/>
                    <a:pt x="5" y="0"/>
                  </a:cubicBezTo>
                  <a:cubicBezTo>
                    <a:pt x="79" y="0"/>
                    <a:pt x="79" y="0"/>
                    <a:pt x="79" y="0"/>
                  </a:cubicBezTo>
                  <a:cubicBezTo>
                    <a:pt x="82" y="0"/>
                    <a:pt x="84" y="3"/>
                    <a:pt x="84" y="6"/>
                  </a:cubicBezTo>
                  <a:cubicBezTo>
                    <a:pt x="84" y="59"/>
                    <a:pt x="84" y="59"/>
                    <a:pt x="84" y="59"/>
                  </a:cubicBezTo>
                  <a:cubicBezTo>
                    <a:pt x="84" y="62"/>
                    <a:pt x="82" y="64"/>
                    <a:pt x="79" y="64"/>
                  </a:cubicBezTo>
                  <a:close/>
                  <a:moveTo>
                    <a:pt x="11" y="54"/>
                  </a:moveTo>
                  <a:cubicBezTo>
                    <a:pt x="73" y="54"/>
                    <a:pt x="73" y="54"/>
                    <a:pt x="73" y="54"/>
                  </a:cubicBezTo>
                  <a:cubicBezTo>
                    <a:pt x="73" y="11"/>
                    <a:pt x="73" y="11"/>
                    <a:pt x="73" y="11"/>
                  </a:cubicBezTo>
                  <a:cubicBezTo>
                    <a:pt x="11" y="11"/>
                    <a:pt x="11" y="11"/>
                    <a:pt x="11" y="11"/>
                  </a:cubicBezTo>
                  <a:lnTo>
                    <a:pt x="11"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GB" sz="1418">
                <a:solidFill>
                  <a:srgbClr val="000000"/>
                </a:solidFill>
                <a:latin typeface="Calibri" pitchFamily="34" charset="0"/>
              </a:endParaRPr>
            </a:p>
          </p:txBody>
        </p:sp>
        <p:sp>
          <p:nvSpPr>
            <p:cNvPr id="55" name="Freeform 162"/>
            <p:cNvSpPr>
              <a:spLocks noEditPoints="1"/>
            </p:cNvSpPr>
            <p:nvPr/>
          </p:nvSpPr>
          <p:spPr bwMode="auto">
            <a:xfrm>
              <a:off x="1677988" y="3762375"/>
              <a:ext cx="247650" cy="57150"/>
            </a:xfrm>
            <a:custGeom>
              <a:avLst/>
              <a:gdLst>
                <a:gd name="T0" fmla="*/ 163 w 168"/>
                <a:gd name="T1" fmla="*/ 39 h 39"/>
                <a:gd name="T2" fmla="*/ 5 w 168"/>
                <a:gd name="T3" fmla="*/ 39 h 39"/>
                <a:gd name="T4" fmla="*/ 0 w 168"/>
                <a:gd name="T5" fmla="*/ 34 h 39"/>
                <a:gd name="T6" fmla="*/ 34 w 168"/>
                <a:gd name="T7" fmla="*/ 0 h 39"/>
                <a:gd name="T8" fmla="*/ 134 w 168"/>
                <a:gd name="T9" fmla="*/ 0 h 39"/>
                <a:gd name="T10" fmla="*/ 168 w 168"/>
                <a:gd name="T11" fmla="*/ 34 h 39"/>
                <a:gd name="T12" fmla="*/ 163 w 168"/>
                <a:gd name="T13" fmla="*/ 39 h 39"/>
                <a:gd name="T14" fmla="*/ 11 w 168"/>
                <a:gd name="T15" fmla="*/ 29 h 39"/>
                <a:gd name="T16" fmla="*/ 157 w 168"/>
                <a:gd name="T17" fmla="*/ 29 h 39"/>
                <a:gd name="T18" fmla="*/ 134 w 168"/>
                <a:gd name="T19" fmla="*/ 10 h 39"/>
                <a:gd name="T20" fmla="*/ 34 w 168"/>
                <a:gd name="T21" fmla="*/ 10 h 39"/>
                <a:gd name="T22" fmla="*/ 11 w 168"/>
                <a:gd name="T23"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39">
                  <a:moveTo>
                    <a:pt x="163" y="39"/>
                  </a:moveTo>
                  <a:cubicBezTo>
                    <a:pt x="5" y="39"/>
                    <a:pt x="5" y="39"/>
                    <a:pt x="5" y="39"/>
                  </a:cubicBezTo>
                  <a:cubicBezTo>
                    <a:pt x="2" y="39"/>
                    <a:pt x="0" y="37"/>
                    <a:pt x="0" y="34"/>
                  </a:cubicBezTo>
                  <a:cubicBezTo>
                    <a:pt x="0" y="15"/>
                    <a:pt x="15" y="0"/>
                    <a:pt x="34" y="0"/>
                  </a:cubicBezTo>
                  <a:cubicBezTo>
                    <a:pt x="134" y="0"/>
                    <a:pt x="134" y="0"/>
                    <a:pt x="134" y="0"/>
                  </a:cubicBezTo>
                  <a:cubicBezTo>
                    <a:pt x="153" y="0"/>
                    <a:pt x="168" y="15"/>
                    <a:pt x="168" y="34"/>
                  </a:cubicBezTo>
                  <a:cubicBezTo>
                    <a:pt x="168" y="37"/>
                    <a:pt x="166" y="39"/>
                    <a:pt x="163" y="39"/>
                  </a:cubicBezTo>
                  <a:close/>
                  <a:moveTo>
                    <a:pt x="11" y="29"/>
                  </a:moveTo>
                  <a:cubicBezTo>
                    <a:pt x="157" y="29"/>
                    <a:pt x="157" y="29"/>
                    <a:pt x="157" y="29"/>
                  </a:cubicBezTo>
                  <a:cubicBezTo>
                    <a:pt x="154" y="18"/>
                    <a:pt x="145" y="10"/>
                    <a:pt x="134" y="10"/>
                  </a:cubicBezTo>
                  <a:cubicBezTo>
                    <a:pt x="34" y="10"/>
                    <a:pt x="34" y="10"/>
                    <a:pt x="34" y="10"/>
                  </a:cubicBezTo>
                  <a:cubicBezTo>
                    <a:pt x="23" y="10"/>
                    <a:pt x="14" y="18"/>
                    <a:pt x="1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GB" sz="1418">
                <a:solidFill>
                  <a:srgbClr val="000000"/>
                </a:solidFill>
                <a:latin typeface="Calibri" pitchFamily="34" charset="0"/>
              </a:endParaRPr>
            </a:p>
          </p:txBody>
        </p:sp>
        <p:sp>
          <p:nvSpPr>
            <p:cNvPr id="56" name="Freeform 181"/>
            <p:cNvSpPr>
              <a:spLocks/>
            </p:cNvSpPr>
            <p:nvPr/>
          </p:nvSpPr>
          <p:spPr bwMode="auto">
            <a:xfrm>
              <a:off x="1733550" y="3440113"/>
              <a:ext cx="138112" cy="131762"/>
            </a:xfrm>
            <a:custGeom>
              <a:avLst/>
              <a:gdLst>
                <a:gd name="T0" fmla="*/ 65 w 94"/>
                <a:gd name="T1" fmla="*/ 90 h 90"/>
                <a:gd name="T2" fmla="*/ 61 w 94"/>
                <a:gd name="T3" fmla="*/ 87 h 90"/>
                <a:gd name="T4" fmla="*/ 63 w 94"/>
                <a:gd name="T5" fmla="*/ 79 h 90"/>
                <a:gd name="T6" fmla="*/ 83 w 94"/>
                <a:gd name="T7" fmla="*/ 47 h 90"/>
                <a:gd name="T8" fmla="*/ 47 w 94"/>
                <a:gd name="T9" fmla="*/ 11 h 90"/>
                <a:gd name="T10" fmla="*/ 11 w 94"/>
                <a:gd name="T11" fmla="*/ 47 h 90"/>
                <a:gd name="T12" fmla="*/ 28 w 94"/>
                <a:gd name="T13" fmla="*/ 78 h 90"/>
                <a:gd name="T14" fmla="*/ 30 w 94"/>
                <a:gd name="T15" fmla="*/ 85 h 90"/>
                <a:gd name="T16" fmla="*/ 22 w 94"/>
                <a:gd name="T17" fmla="*/ 87 h 90"/>
                <a:gd name="T18" fmla="*/ 0 w 94"/>
                <a:gd name="T19" fmla="*/ 47 h 90"/>
                <a:gd name="T20" fmla="*/ 47 w 94"/>
                <a:gd name="T21" fmla="*/ 0 h 90"/>
                <a:gd name="T22" fmla="*/ 94 w 94"/>
                <a:gd name="T23" fmla="*/ 47 h 90"/>
                <a:gd name="T24" fmla="*/ 68 w 94"/>
                <a:gd name="T25" fmla="*/ 89 h 90"/>
                <a:gd name="T26" fmla="*/ 65 w 94"/>
                <a:gd name="T2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0">
                  <a:moveTo>
                    <a:pt x="65" y="90"/>
                  </a:moveTo>
                  <a:cubicBezTo>
                    <a:pt x="63" y="90"/>
                    <a:pt x="62" y="89"/>
                    <a:pt x="61" y="87"/>
                  </a:cubicBezTo>
                  <a:cubicBezTo>
                    <a:pt x="59" y="84"/>
                    <a:pt x="60" y="81"/>
                    <a:pt x="63" y="79"/>
                  </a:cubicBezTo>
                  <a:cubicBezTo>
                    <a:pt x="75" y="73"/>
                    <a:pt x="83" y="61"/>
                    <a:pt x="83" y="47"/>
                  </a:cubicBezTo>
                  <a:cubicBezTo>
                    <a:pt x="83" y="27"/>
                    <a:pt x="67" y="11"/>
                    <a:pt x="47" y="11"/>
                  </a:cubicBezTo>
                  <a:cubicBezTo>
                    <a:pt x="27" y="11"/>
                    <a:pt x="11" y="27"/>
                    <a:pt x="11" y="47"/>
                  </a:cubicBezTo>
                  <a:cubicBezTo>
                    <a:pt x="11" y="60"/>
                    <a:pt x="17" y="71"/>
                    <a:pt x="28" y="78"/>
                  </a:cubicBezTo>
                  <a:cubicBezTo>
                    <a:pt x="31" y="79"/>
                    <a:pt x="31" y="83"/>
                    <a:pt x="30" y="85"/>
                  </a:cubicBezTo>
                  <a:cubicBezTo>
                    <a:pt x="28" y="88"/>
                    <a:pt x="25" y="89"/>
                    <a:pt x="22" y="87"/>
                  </a:cubicBezTo>
                  <a:cubicBezTo>
                    <a:pt x="8" y="78"/>
                    <a:pt x="0" y="64"/>
                    <a:pt x="0" y="47"/>
                  </a:cubicBezTo>
                  <a:cubicBezTo>
                    <a:pt x="0" y="21"/>
                    <a:pt x="21" y="0"/>
                    <a:pt x="47" y="0"/>
                  </a:cubicBezTo>
                  <a:cubicBezTo>
                    <a:pt x="73" y="0"/>
                    <a:pt x="94" y="21"/>
                    <a:pt x="94" y="47"/>
                  </a:cubicBezTo>
                  <a:cubicBezTo>
                    <a:pt x="94" y="65"/>
                    <a:pt x="84" y="81"/>
                    <a:pt x="68" y="89"/>
                  </a:cubicBezTo>
                  <a:cubicBezTo>
                    <a:pt x="67" y="89"/>
                    <a:pt x="66" y="90"/>
                    <a:pt x="65"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GB" sz="1418">
                <a:solidFill>
                  <a:srgbClr val="000000"/>
                </a:solidFill>
                <a:latin typeface="Calibri" pitchFamily="34" charset="0"/>
              </a:endParaRPr>
            </a:p>
          </p:txBody>
        </p:sp>
        <p:sp>
          <p:nvSpPr>
            <p:cNvPr id="57" name="Freeform 182"/>
            <p:cNvSpPr>
              <a:spLocks/>
            </p:cNvSpPr>
            <p:nvPr/>
          </p:nvSpPr>
          <p:spPr bwMode="auto">
            <a:xfrm>
              <a:off x="1725613" y="3517900"/>
              <a:ext cx="52387" cy="53975"/>
            </a:xfrm>
            <a:custGeom>
              <a:avLst/>
              <a:gdLst>
                <a:gd name="T0" fmla="*/ 6 w 36"/>
                <a:gd name="T1" fmla="*/ 37 h 37"/>
                <a:gd name="T2" fmla="*/ 0 w 36"/>
                <a:gd name="T3" fmla="*/ 32 h 37"/>
                <a:gd name="T4" fmla="*/ 5 w 36"/>
                <a:gd name="T5" fmla="*/ 26 h 37"/>
                <a:gd name="T6" fmla="*/ 25 w 36"/>
                <a:gd name="T7" fmla="*/ 26 h 37"/>
                <a:gd name="T8" fmla="*/ 25 w 36"/>
                <a:gd name="T9" fmla="*/ 6 h 37"/>
                <a:gd name="T10" fmla="*/ 30 w 36"/>
                <a:gd name="T11" fmla="*/ 0 h 37"/>
                <a:gd name="T12" fmla="*/ 36 w 36"/>
                <a:gd name="T13" fmla="*/ 5 h 37"/>
                <a:gd name="T14" fmla="*/ 36 w 36"/>
                <a:gd name="T15" fmla="*/ 31 h 37"/>
                <a:gd name="T16" fmla="*/ 31 w 36"/>
                <a:gd name="T17" fmla="*/ 36 h 37"/>
                <a:gd name="T18" fmla="*/ 6 w 36"/>
                <a:gd name="T19" fmla="*/ 37 h 37"/>
                <a:gd name="T20" fmla="*/ 6 w 36"/>
                <a:gd name="T2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7">
                  <a:moveTo>
                    <a:pt x="6" y="37"/>
                  </a:moveTo>
                  <a:cubicBezTo>
                    <a:pt x="3" y="37"/>
                    <a:pt x="0" y="35"/>
                    <a:pt x="0" y="32"/>
                  </a:cubicBezTo>
                  <a:cubicBezTo>
                    <a:pt x="0" y="29"/>
                    <a:pt x="2" y="26"/>
                    <a:pt x="5" y="26"/>
                  </a:cubicBezTo>
                  <a:cubicBezTo>
                    <a:pt x="25" y="26"/>
                    <a:pt x="25" y="26"/>
                    <a:pt x="25" y="26"/>
                  </a:cubicBezTo>
                  <a:cubicBezTo>
                    <a:pt x="25" y="6"/>
                    <a:pt x="25" y="6"/>
                    <a:pt x="25" y="6"/>
                  </a:cubicBezTo>
                  <a:cubicBezTo>
                    <a:pt x="25" y="3"/>
                    <a:pt x="27" y="0"/>
                    <a:pt x="30" y="0"/>
                  </a:cubicBezTo>
                  <a:cubicBezTo>
                    <a:pt x="33" y="0"/>
                    <a:pt x="36" y="2"/>
                    <a:pt x="36" y="5"/>
                  </a:cubicBezTo>
                  <a:cubicBezTo>
                    <a:pt x="36" y="31"/>
                    <a:pt x="36" y="31"/>
                    <a:pt x="36" y="31"/>
                  </a:cubicBezTo>
                  <a:cubicBezTo>
                    <a:pt x="36" y="34"/>
                    <a:pt x="34" y="36"/>
                    <a:pt x="31" y="36"/>
                  </a:cubicBezTo>
                  <a:cubicBezTo>
                    <a:pt x="6" y="37"/>
                    <a:pt x="6" y="37"/>
                    <a:pt x="6" y="37"/>
                  </a:cubicBezTo>
                  <a:cubicBezTo>
                    <a:pt x="6" y="37"/>
                    <a:pt x="6" y="37"/>
                    <a:pt x="6"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GB" sz="1418">
                <a:solidFill>
                  <a:srgbClr val="000000"/>
                </a:solidFill>
                <a:latin typeface="Calibri" pitchFamily="34" charset="0"/>
              </a:endParaRPr>
            </a:p>
          </p:txBody>
        </p:sp>
      </p:grpSp>
      <p:grpSp>
        <p:nvGrpSpPr>
          <p:cNvPr id="93" name="Group 92"/>
          <p:cNvGrpSpPr>
            <a:grpSpLocks noChangeAspect="1"/>
          </p:cNvGrpSpPr>
          <p:nvPr/>
        </p:nvGrpSpPr>
        <p:grpSpPr>
          <a:xfrm>
            <a:off x="1555835" y="2734480"/>
            <a:ext cx="473445" cy="430859"/>
            <a:chOff x="2278063" y="2540001"/>
            <a:chExt cx="600076" cy="546100"/>
          </a:xfrm>
          <a:solidFill>
            <a:schemeClr val="accent3"/>
          </a:solidFill>
        </p:grpSpPr>
        <p:sp>
          <p:nvSpPr>
            <p:cNvPr id="94" name="Freeform 412"/>
            <p:cNvSpPr>
              <a:spLocks noEditPoints="1"/>
            </p:cNvSpPr>
            <p:nvPr/>
          </p:nvSpPr>
          <p:spPr bwMode="auto">
            <a:xfrm>
              <a:off x="2278063" y="2540001"/>
              <a:ext cx="384175" cy="525463"/>
            </a:xfrm>
            <a:custGeom>
              <a:avLst/>
              <a:gdLst>
                <a:gd name="T0" fmla="*/ 235 w 276"/>
                <a:gd name="T1" fmla="*/ 378 h 378"/>
                <a:gd name="T2" fmla="*/ 41 w 276"/>
                <a:gd name="T3" fmla="*/ 378 h 378"/>
                <a:gd name="T4" fmla="*/ 0 w 276"/>
                <a:gd name="T5" fmla="*/ 337 h 378"/>
                <a:gd name="T6" fmla="*/ 0 w 276"/>
                <a:gd name="T7" fmla="*/ 42 h 378"/>
                <a:gd name="T8" fmla="*/ 41 w 276"/>
                <a:gd name="T9" fmla="*/ 0 h 378"/>
                <a:gd name="T10" fmla="*/ 235 w 276"/>
                <a:gd name="T11" fmla="*/ 0 h 378"/>
                <a:gd name="T12" fmla="*/ 276 w 276"/>
                <a:gd name="T13" fmla="*/ 42 h 378"/>
                <a:gd name="T14" fmla="*/ 276 w 276"/>
                <a:gd name="T15" fmla="*/ 337 h 378"/>
                <a:gd name="T16" fmla="*/ 235 w 276"/>
                <a:gd name="T17" fmla="*/ 378 h 378"/>
                <a:gd name="T18" fmla="*/ 41 w 276"/>
                <a:gd name="T19" fmla="*/ 16 h 378"/>
                <a:gd name="T20" fmla="*/ 15 w 276"/>
                <a:gd name="T21" fmla="*/ 42 h 378"/>
                <a:gd name="T22" fmla="*/ 15 w 276"/>
                <a:gd name="T23" fmla="*/ 337 h 378"/>
                <a:gd name="T24" fmla="*/ 41 w 276"/>
                <a:gd name="T25" fmla="*/ 363 h 378"/>
                <a:gd name="T26" fmla="*/ 235 w 276"/>
                <a:gd name="T27" fmla="*/ 363 h 378"/>
                <a:gd name="T28" fmla="*/ 261 w 276"/>
                <a:gd name="T29" fmla="*/ 337 h 378"/>
                <a:gd name="T30" fmla="*/ 261 w 276"/>
                <a:gd name="T31" fmla="*/ 42 h 378"/>
                <a:gd name="T32" fmla="*/ 235 w 276"/>
                <a:gd name="T33" fmla="*/ 16 h 378"/>
                <a:gd name="T34" fmla="*/ 41 w 276"/>
                <a:gd name="T35" fmla="*/ 1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6" h="378">
                  <a:moveTo>
                    <a:pt x="235" y="378"/>
                  </a:moveTo>
                  <a:cubicBezTo>
                    <a:pt x="41" y="378"/>
                    <a:pt x="41" y="378"/>
                    <a:pt x="41" y="378"/>
                  </a:cubicBezTo>
                  <a:cubicBezTo>
                    <a:pt x="18" y="378"/>
                    <a:pt x="0" y="360"/>
                    <a:pt x="0" y="337"/>
                  </a:cubicBezTo>
                  <a:cubicBezTo>
                    <a:pt x="0" y="42"/>
                    <a:pt x="0" y="42"/>
                    <a:pt x="0" y="42"/>
                  </a:cubicBezTo>
                  <a:cubicBezTo>
                    <a:pt x="0" y="19"/>
                    <a:pt x="18" y="0"/>
                    <a:pt x="41" y="0"/>
                  </a:cubicBezTo>
                  <a:cubicBezTo>
                    <a:pt x="235" y="0"/>
                    <a:pt x="235" y="0"/>
                    <a:pt x="235" y="0"/>
                  </a:cubicBezTo>
                  <a:cubicBezTo>
                    <a:pt x="258" y="0"/>
                    <a:pt x="276" y="19"/>
                    <a:pt x="276" y="42"/>
                  </a:cubicBezTo>
                  <a:cubicBezTo>
                    <a:pt x="276" y="337"/>
                    <a:pt x="276" y="337"/>
                    <a:pt x="276" y="337"/>
                  </a:cubicBezTo>
                  <a:cubicBezTo>
                    <a:pt x="276" y="360"/>
                    <a:pt x="258" y="378"/>
                    <a:pt x="235" y="378"/>
                  </a:cubicBezTo>
                  <a:close/>
                  <a:moveTo>
                    <a:pt x="41" y="16"/>
                  </a:moveTo>
                  <a:cubicBezTo>
                    <a:pt x="27" y="16"/>
                    <a:pt x="15" y="28"/>
                    <a:pt x="15" y="42"/>
                  </a:cubicBezTo>
                  <a:cubicBezTo>
                    <a:pt x="15" y="337"/>
                    <a:pt x="15" y="337"/>
                    <a:pt x="15" y="337"/>
                  </a:cubicBezTo>
                  <a:cubicBezTo>
                    <a:pt x="15" y="351"/>
                    <a:pt x="27" y="363"/>
                    <a:pt x="41" y="363"/>
                  </a:cubicBezTo>
                  <a:cubicBezTo>
                    <a:pt x="235" y="363"/>
                    <a:pt x="235" y="363"/>
                    <a:pt x="235" y="363"/>
                  </a:cubicBezTo>
                  <a:cubicBezTo>
                    <a:pt x="249" y="363"/>
                    <a:pt x="261" y="351"/>
                    <a:pt x="261" y="337"/>
                  </a:cubicBezTo>
                  <a:cubicBezTo>
                    <a:pt x="261" y="42"/>
                    <a:pt x="261" y="42"/>
                    <a:pt x="261" y="42"/>
                  </a:cubicBezTo>
                  <a:cubicBezTo>
                    <a:pt x="261" y="28"/>
                    <a:pt x="249" y="16"/>
                    <a:pt x="235" y="16"/>
                  </a:cubicBezTo>
                  <a:lnTo>
                    <a:pt x="41"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US" sz="1418" dirty="0">
                <a:solidFill>
                  <a:srgbClr val="000000"/>
                </a:solidFill>
                <a:latin typeface="Calibri" pitchFamily="34" charset="0"/>
              </a:endParaRPr>
            </a:p>
          </p:txBody>
        </p:sp>
        <p:sp>
          <p:nvSpPr>
            <p:cNvPr id="95" name="Freeform 413"/>
            <p:cNvSpPr>
              <a:spLocks noEditPoints="1"/>
            </p:cNvSpPr>
            <p:nvPr/>
          </p:nvSpPr>
          <p:spPr bwMode="auto">
            <a:xfrm>
              <a:off x="2324101" y="2608263"/>
              <a:ext cx="292100" cy="390525"/>
            </a:xfrm>
            <a:custGeom>
              <a:avLst/>
              <a:gdLst>
                <a:gd name="T0" fmla="*/ 202 w 210"/>
                <a:gd name="T1" fmla="*/ 281 h 281"/>
                <a:gd name="T2" fmla="*/ 8 w 210"/>
                <a:gd name="T3" fmla="*/ 281 h 281"/>
                <a:gd name="T4" fmla="*/ 0 w 210"/>
                <a:gd name="T5" fmla="*/ 273 h 281"/>
                <a:gd name="T6" fmla="*/ 0 w 210"/>
                <a:gd name="T7" fmla="*/ 8 h 281"/>
                <a:gd name="T8" fmla="*/ 8 w 210"/>
                <a:gd name="T9" fmla="*/ 0 h 281"/>
                <a:gd name="T10" fmla="*/ 202 w 210"/>
                <a:gd name="T11" fmla="*/ 0 h 281"/>
                <a:gd name="T12" fmla="*/ 210 w 210"/>
                <a:gd name="T13" fmla="*/ 8 h 281"/>
                <a:gd name="T14" fmla="*/ 210 w 210"/>
                <a:gd name="T15" fmla="*/ 273 h 281"/>
                <a:gd name="T16" fmla="*/ 202 w 210"/>
                <a:gd name="T17" fmla="*/ 281 h 281"/>
                <a:gd name="T18" fmla="*/ 16 w 210"/>
                <a:gd name="T19" fmla="*/ 266 h 281"/>
                <a:gd name="T20" fmla="*/ 194 w 210"/>
                <a:gd name="T21" fmla="*/ 266 h 281"/>
                <a:gd name="T22" fmla="*/ 194 w 210"/>
                <a:gd name="T23" fmla="*/ 15 h 281"/>
                <a:gd name="T24" fmla="*/ 16 w 210"/>
                <a:gd name="T25" fmla="*/ 15 h 281"/>
                <a:gd name="T26" fmla="*/ 16 w 210"/>
                <a:gd name="T27" fmla="*/ 26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0" h="281">
                  <a:moveTo>
                    <a:pt x="202" y="281"/>
                  </a:moveTo>
                  <a:cubicBezTo>
                    <a:pt x="8" y="281"/>
                    <a:pt x="8" y="281"/>
                    <a:pt x="8" y="281"/>
                  </a:cubicBezTo>
                  <a:cubicBezTo>
                    <a:pt x="4" y="281"/>
                    <a:pt x="0" y="277"/>
                    <a:pt x="0" y="273"/>
                  </a:cubicBezTo>
                  <a:cubicBezTo>
                    <a:pt x="0" y="8"/>
                    <a:pt x="0" y="8"/>
                    <a:pt x="0" y="8"/>
                  </a:cubicBezTo>
                  <a:cubicBezTo>
                    <a:pt x="0" y="3"/>
                    <a:pt x="4" y="0"/>
                    <a:pt x="8" y="0"/>
                  </a:cubicBezTo>
                  <a:cubicBezTo>
                    <a:pt x="202" y="0"/>
                    <a:pt x="202" y="0"/>
                    <a:pt x="202" y="0"/>
                  </a:cubicBezTo>
                  <a:cubicBezTo>
                    <a:pt x="206" y="0"/>
                    <a:pt x="210" y="3"/>
                    <a:pt x="210" y="8"/>
                  </a:cubicBezTo>
                  <a:cubicBezTo>
                    <a:pt x="210" y="273"/>
                    <a:pt x="210" y="273"/>
                    <a:pt x="210" y="273"/>
                  </a:cubicBezTo>
                  <a:cubicBezTo>
                    <a:pt x="210" y="277"/>
                    <a:pt x="206" y="281"/>
                    <a:pt x="202" y="281"/>
                  </a:cubicBezTo>
                  <a:close/>
                  <a:moveTo>
                    <a:pt x="16" y="266"/>
                  </a:moveTo>
                  <a:cubicBezTo>
                    <a:pt x="194" y="266"/>
                    <a:pt x="194" y="266"/>
                    <a:pt x="194" y="266"/>
                  </a:cubicBezTo>
                  <a:cubicBezTo>
                    <a:pt x="194" y="15"/>
                    <a:pt x="194" y="15"/>
                    <a:pt x="194" y="15"/>
                  </a:cubicBezTo>
                  <a:cubicBezTo>
                    <a:pt x="16" y="15"/>
                    <a:pt x="16" y="15"/>
                    <a:pt x="16" y="15"/>
                  </a:cubicBezTo>
                  <a:lnTo>
                    <a:pt x="16" y="2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US" sz="1418" dirty="0">
                <a:solidFill>
                  <a:srgbClr val="000000"/>
                </a:solidFill>
                <a:latin typeface="Calibri" pitchFamily="34" charset="0"/>
              </a:endParaRPr>
            </a:p>
          </p:txBody>
        </p:sp>
        <p:sp>
          <p:nvSpPr>
            <p:cNvPr id="96" name="Freeform 414"/>
            <p:cNvSpPr>
              <a:spLocks/>
            </p:cNvSpPr>
            <p:nvPr/>
          </p:nvSpPr>
          <p:spPr bwMode="auto">
            <a:xfrm>
              <a:off x="2420938" y="3011488"/>
              <a:ext cx="101600" cy="20638"/>
            </a:xfrm>
            <a:custGeom>
              <a:avLst/>
              <a:gdLst>
                <a:gd name="T0" fmla="*/ 66 w 73"/>
                <a:gd name="T1" fmla="*/ 15 h 15"/>
                <a:gd name="T2" fmla="*/ 8 w 73"/>
                <a:gd name="T3" fmla="*/ 15 h 15"/>
                <a:gd name="T4" fmla="*/ 0 w 73"/>
                <a:gd name="T5" fmla="*/ 7 h 15"/>
                <a:gd name="T6" fmla="*/ 8 w 73"/>
                <a:gd name="T7" fmla="*/ 0 h 15"/>
                <a:gd name="T8" fmla="*/ 66 w 73"/>
                <a:gd name="T9" fmla="*/ 0 h 15"/>
                <a:gd name="T10" fmla="*/ 73 w 73"/>
                <a:gd name="T11" fmla="*/ 7 h 15"/>
                <a:gd name="T12" fmla="*/ 66 w 73"/>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73" h="15">
                  <a:moveTo>
                    <a:pt x="66" y="15"/>
                  </a:moveTo>
                  <a:cubicBezTo>
                    <a:pt x="8" y="15"/>
                    <a:pt x="8" y="15"/>
                    <a:pt x="8" y="15"/>
                  </a:cubicBezTo>
                  <a:cubicBezTo>
                    <a:pt x="3" y="15"/>
                    <a:pt x="0" y="12"/>
                    <a:pt x="0" y="7"/>
                  </a:cubicBezTo>
                  <a:cubicBezTo>
                    <a:pt x="0" y="3"/>
                    <a:pt x="3" y="0"/>
                    <a:pt x="8" y="0"/>
                  </a:cubicBezTo>
                  <a:cubicBezTo>
                    <a:pt x="66" y="0"/>
                    <a:pt x="66" y="0"/>
                    <a:pt x="66" y="0"/>
                  </a:cubicBezTo>
                  <a:cubicBezTo>
                    <a:pt x="70" y="0"/>
                    <a:pt x="73" y="3"/>
                    <a:pt x="73" y="7"/>
                  </a:cubicBezTo>
                  <a:cubicBezTo>
                    <a:pt x="73" y="12"/>
                    <a:pt x="70" y="15"/>
                    <a:pt x="6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US" sz="1418" dirty="0">
                <a:solidFill>
                  <a:srgbClr val="000000"/>
                </a:solidFill>
                <a:latin typeface="Calibri" pitchFamily="34" charset="0"/>
              </a:endParaRPr>
            </a:p>
          </p:txBody>
        </p:sp>
        <p:sp>
          <p:nvSpPr>
            <p:cNvPr id="97" name="Freeform 415"/>
            <p:cNvSpPr>
              <a:spLocks/>
            </p:cNvSpPr>
            <p:nvPr/>
          </p:nvSpPr>
          <p:spPr bwMode="auto">
            <a:xfrm>
              <a:off x="2460626" y="2651126"/>
              <a:ext cx="417513" cy="396875"/>
            </a:xfrm>
            <a:custGeom>
              <a:avLst/>
              <a:gdLst>
                <a:gd name="T0" fmla="*/ 242 w 300"/>
                <a:gd name="T1" fmla="*/ 114 h 286"/>
                <a:gd name="T2" fmla="*/ 121 w 300"/>
                <a:gd name="T3" fmla="*/ 0 h 286"/>
                <a:gd name="T4" fmla="*/ 0 w 300"/>
                <a:gd name="T5" fmla="*/ 121 h 286"/>
                <a:gd name="T6" fmla="*/ 8 w 300"/>
                <a:gd name="T7" fmla="*/ 129 h 286"/>
                <a:gd name="T8" fmla="*/ 15 w 300"/>
                <a:gd name="T9" fmla="*/ 121 h 286"/>
                <a:gd name="T10" fmla="*/ 121 w 300"/>
                <a:gd name="T11" fmla="*/ 15 h 286"/>
                <a:gd name="T12" fmla="*/ 226 w 300"/>
                <a:gd name="T13" fmla="*/ 114 h 286"/>
                <a:gd name="T14" fmla="*/ 168 w 300"/>
                <a:gd name="T15" fmla="*/ 229 h 286"/>
                <a:gd name="T16" fmla="*/ 196 w 300"/>
                <a:gd name="T17" fmla="*/ 284 h 286"/>
                <a:gd name="T18" fmla="*/ 207 w 300"/>
                <a:gd name="T19" fmla="*/ 281 h 286"/>
                <a:gd name="T20" fmla="*/ 204 w 300"/>
                <a:gd name="T21" fmla="*/ 271 h 286"/>
                <a:gd name="T22" fmla="*/ 184 w 300"/>
                <a:gd name="T23" fmla="*/ 229 h 286"/>
                <a:gd name="T24" fmla="*/ 234 w 300"/>
                <a:gd name="T25" fmla="*/ 129 h 286"/>
                <a:gd name="T26" fmla="*/ 284 w 300"/>
                <a:gd name="T27" fmla="*/ 229 h 286"/>
                <a:gd name="T28" fmla="*/ 264 w 300"/>
                <a:gd name="T29" fmla="*/ 271 h 286"/>
                <a:gd name="T30" fmla="*/ 261 w 300"/>
                <a:gd name="T31" fmla="*/ 281 h 286"/>
                <a:gd name="T32" fmla="*/ 268 w 300"/>
                <a:gd name="T33" fmla="*/ 285 h 286"/>
                <a:gd name="T34" fmla="*/ 272 w 300"/>
                <a:gd name="T35" fmla="*/ 284 h 286"/>
                <a:gd name="T36" fmla="*/ 300 w 300"/>
                <a:gd name="T37" fmla="*/ 229 h 286"/>
                <a:gd name="T38" fmla="*/ 242 w 300"/>
                <a:gd name="T39" fmla="*/ 1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0" h="286">
                  <a:moveTo>
                    <a:pt x="242" y="114"/>
                  </a:moveTo>
                  <a:cubicBezTo>
                    <a:pt x="238" y="51"/>
                    <a:pt x="185" y="0"/>
                    <a:pt x="121" y="0"/>
                  </a:cubicBezTo>
                  <a:cubicBezTo>
                    <a:pt x="54" y="0"/>
                    <a:pt x="0" y="54"/>
                    <a:pt x="0" y="121"/>
                  </a:cubicBezTo>
                  <a:cubicBezTo>
                    <a:pt x="0" y="125"/>
                    <a:pt x="3" y="129"/>
                    <a:pt x="8" y="129"/>
                  </a:cubicBezTo>
                  <a:cubicBezTo>
                    <a:pt x="12" y="129"/>
                    <a:pt x="15" y="125"/>
                    <a:pt x="15" y="121"/>
                  </a:cubicBezTo>
                  <a:cubicBezTo>
                    <a:pt x="15" y="63"/>
                    <a:pt x="63" y="15"/>
                    <a:pt x="121" y="15"/>
                  </a:cubicBezTo>
                  <a:cubicBezTo>
                    <a:pt x="177" y="15"/>
                    <a:pt x="223" y="59"/>
                    <a:pt x="226" y="114"/>
                  </a:cubicBezTo>
                  <a:cubicBezTo>
                    <a:pt x="191" y="123"/>
                    <a:pt x="168" y="186"/>
                    <a:pt x="168" y="229"/>
                  </a:cubicBezTo>
                  <a:cubicBezTo>
                    <a:pt x="168" y="261"/>
                    <a:pt x="182" y="274"/>
                    <a:pt x="196" y="284"/>
                  </a:cubicBezTo>
                  <a:cubicBezTo>
                    <a:pt x="200" y="286"/>
                    <a:pt x="205" y="285"/>
                    <a:pt x="207" y="281"/>
                  </a:cubicBezTo>
                  <a:cubicBezTo>
                    <a:pt x="209" y="278"/>
                    <a:pt x="208" y="273"/>
                    <a:pt x="204" y="271"/>
                  </a:cubicBezTo>
                  <a:cubicBezTo>
                    <a:pt x="191" y="262"/>
                    <a:pt x="184" y="253"/>
                    <a:pt x="184" y="229"/>
                  </a:cubicBezTo>
                  <a:cubicBezTo>
                    <a:pt x="184" y="185"/>
                    <a:pt x="208" y="129"/>
                    <a:pt x="234" y="129"/>
                  </a:cubicBezTo>
                  <a:cubicBezTo>
                    <a:pt x="260" y="129"/>
                    <a:pt x="284" y="185"/>
                    <a:pt x="284" y="229"/>
                  </a:cubicBezTo>
                  <a:cubicBezTo>
                    <a:pt x="284" y="253"/>
                    <a:pt x="277" y="262"/>
                    <a:pt x="264" y="271"/>
                  </a:cubicBezTo>
                  <a:cubicBezTo>
                    <a:pt x="260" y="273"/>
                    <a:pt x="259" y="278"/>
                    <a:pt x="261" y="281"/>
                  </a:cubicBezTo>
                  <a:cubicBezTo>
                    <a:pt x="263" y="284"/>
                    <a:pt x="265" y="285"/>
                    <a:pt x="268" y="285"/>
                  </a:cubicBezTo>
                  <a:cubicBezTo>
                    <a:pt x="269" y="285"/>
                    <a:pt x="271" y="284"/>
                    <a:pt x="272" y="284"/>
                  </a:cubicBezTo>
                  <a:cubicBezTo>
                    <a:pt x="286" y="274"/>
                    <a:pt x="300" y="262"/>
                    <a:pt x="300" y="229"/>
                  </a:cubicBezTo>
                  <a:cubicBezTo>
                    <a:pt x="300" y="186"/>
                    <a:pt x="277" y="122"/>
                    <a:pt x="242"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US" sz="1418" dirty="0">
                <a:solidFill>
                  <a:srgbClr val="000000"/>
                </a:solidFill>
                <a:latin typeface="Calibri" pitchFamily="34" charset="0"/>
              </a:endParaRPr>
            </a:p>
          </p:txBody>
        </p:sp>
        <p:sp>
          <p:nvSpPr>
            <p:cNvPr id="98" name="Freeform 416"/>
            <p:cNvSpPr>
              <a:spLocks/>
            </p:cNvSpPr>
            <p:nvPr/>
          </p:nvSpPr>
          <p:spPr bwMode="auto">
            <a:xfrm>
              <a:off x="2420938" y="2574926"/>
              <a:ext cx="22225" cy="20638"/>
            </a:xfrm>
            <a:custGeom>
              <a:avLst/>
              <a:gdLst>
                <a:gd name="T0" fmla="*/ 8 w 16"/>
                <a:gd name="T1" fmla="*/ 15 h 15"/>
                <a:gd name="T2" fmla="*/ 0 w 16"/>
                <a:gd name="T3" fmla="*/ 7 h 15"/>
                <a:gd name="T4" fmla="*/ 8 w 16"/>
                <a:gd name="T5" fmla="*/ 0 h 15"/>
                <a:gd name="T6" fmla="*/ 8 w 16"/>
                <a:gd name="T7" fmla="*/ 0 h 15"/>
                <a:gd name="T8" fmla="*/ 16 w 16"/>
                <a:gd name="T9" fmla="*/ 7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4" y="15"/>
                    <a:pt x="0" y="12"/>
                    <a:pt x="0" y="7"/>
                  </a:cubicBezTo>
                  <a:cubicBezTo>
                    <a:pt x="0" y="3"/>
                    <a:pt x="3" y="0"/>
                    <a:pt x="8" y="0"/>
                  </a:cubicBezTo>
                  <a:cubicBezTo>
                    <a:pt x="8" y="0"/>
                    <a:pt x="8" y="0"/>
                    <a:pt x="8" y="0"/>
                  </a:cubicBezTo>
                  <a:cubicBezTo>
                    <a:pt x="12" y="0"/>
                    <a:pt x="16" y="3"/>
                    <a:pt x="16" y="7"/>
                  </a:cubicBezTo>
                  <a:cubicBezTo>
                    <a:pt x="16" y="12"/>
                    <a:pt x="12" y="15"/>
                    <a:pt x="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US" sz="1418" dirty="0">
                <a:solidFill>
                  <a:srgbClr val="000000"/>
                </a:solidFill>
                <a:latin typeface="Calibri" pitchFamily="34" charset="0"/>
              </a:endParaRPr>
            </a:p>
          </p:txBody>
        </p:sp>
        <p:sp>
          <p:nvSpPr>
            <p:cNvPr id="99" name="Freeform 417"/>
            <p:cNvSpPr>
              <a:spLocks noEditPoints="1"/>
            </p:cNvSpPr>
            <p:nvPr/>
          </p:nvSpPr>
          <p:spPr bwMode="auto">
            <a:xfrm>
              <a:off x="2446338" y="2574926"/>
              <a:ext cx="49213" cy="20638"/>
            </a:xfrm>
            <a:custGeom>
              <a:avLst/>
              <a:gdLst>
                <a:gd name="T0" fmla="*/ 28 w 35"/>
                <a:gd name="T1" fmla="*/ 15 h 15"/>
                <a:gd name="T2" fmla="*/ 20 w 35"/>
                <a:gd name="T3" fmla="*/ 7 h 15"/>
                <a:gd name="T4" fmla="*/ 27 w 35"/>
                <a:gd name="T5" fmla="*/ 0 h 15"/>
                <a:gd name="T6" fmla="*/ 28 w 35"/>
                <a:gd name="T7" fmla="*/ 0 h 15"/>
                <a:gd name="T8" fmla="*/ 35 w 35"/>
                <a:gd name="T9" fmla="*/ 7 h 15"/>
                <a:gd name="T10" fmla="*/ 28 w 35"/>
                <a:gd name="T11" fmla="*/ 15 h 15"/>
                <a:gd name="T12" fmla="*/ 8 w 35"/>
                <a:gd name="T13" fmla="*/ 15 h 15"/>
                <a:gd name="T14" fmla="*/ 0 w 35"/>
                <a:gd name="T15" fmla="*/ 7 h 15"/>
                <a:gd name="T16" fmla="*/ 8 w 35"/>
                <a:gd name="T17" fmla="*/ 0 h 15"/>
                <a:gd name="T18" fmla="*/ 8 w 35"/>
                <a:gd name="T19" fmla="*/ 0 h 15"/>
                <a:gd name="T20" fmla="*/ 16 w 35"/>
                <a:gd name="T21" fmla="*/ 7 h 15"/>
                <a:gd name="T22" fmla="*/ 8 w 35"/>
                <a:gd name="T23"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5">
                  <a:moveTo>
                    <a:pt x="28" y="15"/>
                  </a:moveTo>
                  <a:cubicBezTo>
                    <a:pt x="23" y="15"/>
                    <a:pt x="20" y="12"/>
                    <a:pt x="20" y="7"/>
                  </a:cubicBezTo>
                  <a:cubicBezTo>
                    <a:pt x="20" y="3"/>
                    <a:pt x="23" y="0"/>
                    <a:pt x="27" y="0"/>
                  </a:cubicBezTo>
                  <a:cubicBezTo>
                    <a:pt x="28" y="0"/>
                    <a:pt x="28" y="0"/>
                    <a:pt x="28" y="0"/>
                  </a:cubicBezTo>
                  <a:cubicBezTo>
                    <a:pt x="32" y="0"/>
                    <a:pt x="35" y="3"/>
                    <a:pt x="35" y="7"/>
                  </a:cubicBezTo>
                  <a:cubicBezTo>
                    <a:pt x="35" y="12"/>
                    <a:pt x="32" y="15"/>
                    <a:pt x="28" y="15"/>
                  </a:cubicBezTo>
                  <a:close/>
                  <a:moveTo>
                    <a:pt x="8" y="15"/>
                  </a:moveTo>
                  <a:cubicBezTo>
                    <a:pt x="4" y="15"/>
                    <a:pt x="0" y="12"/>
                    <a:pt x="0" y="7"/>
                  </a:cubicBezTo>
                  <a:cubicBezTo>
                    <a:pt x="0" y="3"/>
                    <a:pt x="4" y="0"/>
                    <a:pt x="8" y="0"/>
                  </a:cubicBezTo>
                  <a:cubicBezTo>
                    <a:pt x="8" y="0"/>
                    <a:pt x="8" y="0"/>
                    <a:pt x="8" y="0"/>
                  </a:cubicBezTo>
                  <a:cubicBezTo>
                    <a:pt x="13" y="0"/>
                    <a:pt x="16" y="3"/>
                    <a:pt x="16" y="7"/>
                  </a:cubicBezTo>
                  <a:cubicBezTo>
                    <a:pt x="16" y="12"/>
                    <a:pt x="13" y="15"/>
                    <a:pt x="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US" sz="1418" dirty="0">
                <a:solidFill>
                  <a:srgbClr val="000000"/>
                </a:solidFill>
                <a:latin typeface="Calibri" pitchFamily="34" charset="0"/>
              </a:endParaRPr>
            </a:p>
          </p:txBody>
        </p:sp>
        <p:sp>
          <p:nvSpPr>
            <p:cNvPr id="100" name="Freeform 418"/>
            <p:cNvSpPr>
              <a:spLocks/>
            </p:cNvSpPr>
            <p:nvPr/>
          </p:nvSpPr>
          <p:spPr bwMode="auto">
            <a:xfrm>
              <a:off x="2500313" y="2574926"/>
              <a:ext cx="22225" cy="20638"/>
            </a:xfrm>
            <a:custGeom>
              <a:avLst/>
              <a:gdLst>
                <a:gd name="T0" fmla="*/ 8 w 15"/>
                <a:gd name="T1" fmla="*/ 15 h 15"/>
                <a:gd name="T2" fmla="*/ 0 w 15"/>
                <a:gd name="T3" fmla="*/ 7 h 15"/>
                <a:gd name="T4" fmla="*/ 7 w 15"/>
                <a:gd name="T5" fmla="*/ 0 h 15"/>
                <a:gd name="T6" fmla="*/ 8 w 15"/>
                <a:gd name="T7" fmla="*/ 0 h 15"/>
                <a:gd name="T8" fmla="*/ 15 w 15"/>
                <a:gd name="T9" fmla="*/ 7 h 15"/>
                <a:gd name="T10" fmla="*/ 8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8" y="15"/>
                  </a:moveTo>
                  <a:cubicBezTo>
                    <a:pt x="3" y="15"/>
                    <a:pt x="0" y="12"/>
                    <a:pt x="0" y="7"/>
                  </a:cubicBezTo>
                  <a:cubicBezTo>
                    <a:pt x="0" y="3"/>
                    <a:pt x="3" y="0"/>
                    <a:pt x="7" y="0"/>
                  </a:cubicBezTo>
                  <a:cubicBezTo>
                    <a:pt x="8" y="0"/>
                    <a:pt x="8" y="0"/>
                    <a:pt x="8" y="0"/>
                  </a:cubicBezTo>
                  <a:cubicBezTo>
                    <a:pt x="12" y="0"/>
                    <a:pt x="15" y="3"/>
                    <a:pt x="15" y="7"/>
                  </a:cubicBezTo>
                  <a:cubicBezTo>
                    <a:pt x="15" y="12"/>
                    <a:pt x="12" y="15"/>
                    <a:pt x="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US" sz="1418" dirty="0">
                <a:solidFill>
                  <a:srgbClr val="000000"/>
                </a:solidFill>
                <a:latin typeface="Calibri" pitchFamily="34" charset="0"/>
              </a:endParaRPr>
            </a:p>
          </p:txBody>
        </p:sp>
        <p:sp>
          <p:nvSpPr>
            <p:cNvPr id="101" name="Freeform 419"/>
            <p:cNvSpPr>
              <a:spLocks noEditPoints="1"/>
            </p:cNvSpPr>
            <p:nvPr/>
          </p:nvSpPr>
          <p:spPr bwMode="auto">
            <a:xfrm>
              <a:off x="2389188" y="2795588"/>
              <a:ext cx="161925" cy="161925"/>
            </a:xfrm>
            <a:custGeom>
              <a:avLst/>
              <a:gdLst>
                <a:gd name="T0" fmla="*/ 58 w 116"/>
                <a:gd name="T1" fmla="*/ 117 h 117"/>
                <a:gd name="T2" fmla="*/ 0 w 116"/>
                <a:gd name="T3" fmla="*/ 58 h 117"/>
                <a:gd name="T4" fmla="*/ 58 w 116"/>
                <a:gd name="T5" fmla="*/ 0 h 117"/>
                <a:gd name="T6" fmla="*/ 116 w 116"/>
                <a:gd name="T7" fmla="*/ 58 h 117"/>
                <a:gd name="T8" fmla="*/ 58 w 116"/>
                <a:gd name="T9" fmla="*/ 117 h 117"/>
                <a:gd name="T10" fmla="*/ 58 w 116"/>
                <a:gd name="T11" fmla="*/ 15 h 117"/>
                <a:gd name="T12" fmla="*/ 15 w 116"/>
                <a:gd name="T13" fmla="*/ 58 h 117"/>
                <a:gd name="T14" fmla="*/ 58 w 116"/>
                <a:gd name="T15" fmla="*/ 101 h 117"/>
                <a:gd name="T16" fmla="*/ 101 w 116"/>
                <a:gd name="T17" fmla="*/ 58 h 117"/>
                <a:gd name="T18" fmla="*/ 58 w 116"/>
                <a:gd name="T19" fmla="*/ 1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7">
                  <a:moveTo>
                    <a:pt x="58" y="117"/>
                  </a:moveTo>
                  <a:cubicBezTo>
                    <a:pt x="26" y="117"/>
                    <a:pt x="0" y="91"/>
                    <a:pt x="0" y="58"/>
                  </a:cubicBezTo>
                  <a:cubicBezTo>
                    <a:pt x="0" y="26"/>
                    <a:pt x="26" y="0"/>
                    <a:pt x="58" y="0"/>
                  </a:cubicBezTo>
                  <a:cubicBezTo>
                    <a:pt x="90" y="0"/>
                    <a:pt x="116" y="26"/>
                    <a:pt x="116" y="58"/>
                  </a:cubicBezTo>
                  <a:cubicBezTo>
                    <a:pt x="116" y="91"/>
                    <a:pt x="90" y="117"/>
                    <a:pt x="58" y="117"/>
                  </a:cubicBezTo>
                  <a:close/>
                  <a:moveTo>
                    <a:pt x="58" y="15"/>
                  </a:moveTo>
                  <a:cubicBezTo>
                    <a:pt x="34" y="15"/>
                    <a:pt x="15" y="35"/>
                    <a:pt x="15" y="58"/>
                  </a:cubicBezTo>
                  <a:cubicBezTo>
                    <a:pt x="15" y="82"/>
                    <a:pt x="34" y="101"/>
                    <a:pt x="58" y="101"/>
                  </a:cubicBezTo>
                  <a:cubicBezTo>
                    <a:pt x="82" y="101"/>
                    <a:pt x="101" y="82"/>
                    <a:pt x="101" y="58"/>
                  </a:cubicBezTo>
                  <a:cubicBezTo>
                    <a:pt x="101" y="35"/>
                    <a:pt x="82" y="15"/>
                    <a:pt x="5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US" sz="1418" dirty="0">
                <a:solidFill>
                  <a:srgbClr val="000000"/>
                </a:solidFill>
                <a:latin typeface="Calibri" pitchFamily="34" charset="0"/>
              </a:endParaRPr>
            </a:p>
          </p:txBody>
        </p:sp>
        <p:sp>
          <p:nvSpPr>
            <p:cNvPr id="102" name="Freeform 420"/>
            <p:cNvSpPr>
              <a:spLocks noEditPoints="1"/>
            </p:cNvSpPr>
            <p:nvPr/>
          </p:nvSpPr>
          <p:spPr bwMode="auto">
            <a:xfrm>
              <a:off x="2430463" y="2835276"/>
              <a:ext cx="80963" cy="82550"/>
            </a:xfrm>
            <a:custGeom>
              <a:avLst/>
              <a:gdLst>
                <a:gd name="T0" fmla="*/ 29 w 58"/>
                <a:gd name="T1" fmla="*/ 59 h 59"/>
                <a:gd name="T2" fmla="*/ 0 w 58"/>
                <a:gd name="T3" fmla="*/ 29 h 59"/>
                <a:gd name="T4" fmla="*/ 29 w 58"/>
                <a:gd name="T5" fmla="*/ 0 h 59"/>
                <a:gd name="T6" fmla="*/ 58 w 58"/>
                <a:gd name="T7" fmla="*/ 29 h 59"/>
                <a:gd name="T8" fmla="*/ 29 w 58"/>
                <a:gd name="T9" fmla="*/ 59 h 59"/>
                <a:gd name="T10" fmla="*/ 29 w 58"/>
                <a:gd name="T11" fmla="*/ 15 h 59"/>
                <a:gd name="T12" fmla="*/ 15 w 58"/>
                <a:gd name="T13" fmla="*/ 29 h 59"/>
                <a:gd name="T14" fmla="*/ 29 w 58"/>
                <a:gd name="T15" fmla="*/ 43 h 59"/>
                <a:gd name="T16" fmla="*/ 43 w 58"/>
                <a:gd name="T17" fmla="*/ 29 h 59"/>
                <a:gd name="T18" fmla="*/ 29 w 58"/>
                <a:gd name="T19" fmla="*/ 1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9">
                  <a:moveTo>
                    <a:pt x="29" y="59"/>
                  </a:moveTo>
                  <a:cubicBezTo>
                    <a:pt x="13" y="59"/>
                    <a:pt x="0" y="46"/>
                    <a:pt x="0" y="29"/>
                  </a:cubicBezTo>
                  <a:cubicBezTo>
                    <a:pt x="0" y="13"/>
                    <a:pt x="13" y="0"/>
                    <a:pt x="29" y="0"/>
                  </a:cubicBezTo>
                  <a:cubicBezTo>
                    <a:pt x="45" y="0"/>
                    <a:pt x="58" y="13"/>
                    <a:pt x="58" y="29"/>
                  </a:cubicBezTo>
                  <a:cubicBezTo>
                    <a:pt x="58" y="46"/>
                    <a:pt x="45" y="59"/>
                    <a:pt x="29" y="59"/>
                  </a:cubicBezTo>
                  <a:close/>
                  <a:moveTo>
                    <a:pt x="29" y="15"/>
                  </a:moveTo>
                  <a:cubicBezTo>
                    <a:pt x="21" y="15"/>
                    <a:pt x="15" y="22"/>
                    <a:pt x="15" y="29"/>
                  </a:cubicBezTo>
                  <a:cubicBezTo>
                    <a:pt x="15" y="37"/>
                    <a:pt x="21" y="43"/>
                    <a:pt x="29" y="43"/>
                  </a:cubicBezTo>
                  <a:cubicBezTo>
                    <a:pt x="37" y="43"/>
                    <a:pt x="43" y="37"/>
                    <a:pt x="43" y="29"/>
                  </a:cubicBezTo>
                  <a:cubicBezTo>
                    <a:pt x="43" y="22"/>
                    <a:pt x="37" y="15"/>
                    <a:pt x="2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US" sz="1418" dirty="0">
                <a:solidFill>
                  <a:srgbClr val="000000"/>
                </a:solidFill>
                <a:latin typeface="Calibri" pitchFamily="34" charset="0"/>
              </a:endParaRPr>
            </a:p>
          </p:txBody>
        </p:sp>
        <p:sp>
          <p:nvSpPr>
            <p:cNvPr id="103" name="Freeform 421"/>
            <p:cNvSpPr>
              <a:spLocks noEditPoints="1"/>
            </p:cNvSpPr>
            <p:nvPr/>
          </p:nvSpPr>
          <p:spPr bwMode="auto">
            <a:xfrm>
              <a:off x="2703513" y="3024188"/>
              <a:ext cx="60325" cy="61913"/>
            </a:xfrm>
            <a:custGeom>
              <a:avLst/>
              <a:gdLst>
                <a:gd name="T0" fmla="*/ 22 w 44"/>
                <a:gd name="T1" fmla="*/ 44 h 44"/>
                <a:gd name="T2" fmla="*/ 0 w 44"/>
                <a:gd name="T3" fmla="*/ 22 h 44"/>
                <a:gd name="T4" fmla="*/ 22 w 44"/>
                <a:gd name="T5" fmla="*/ 0 h 44"/>
                <a:gd name="T6" fmla="*/ 44 w 44"/>
                <a:gd name="T7" fmla="*/ 22 h 44"/>
                <a:gd name="T8" fmla="*/ 22 w 44"/>
                <a:gd name="T9" fmla="*/ 44 h 44"/>
                <a:gd name="T10" fmla="*/ 22 w 44"/>
                <a:gd name="T11" fmla="*/ 15 h 44"/>
                <a:gd name="T12" fmla="*/ 15 w 44"/>
                <a:gd name="T13" fmla="*/ 22 h 44"/>
                <a:gd name="T14" fmla="*/ 22 w 44"/>
                <a:gd name="T15" fmla="*/ 29 h 44"/>
                <a:gd name="T16" fmla="*/ 29 w 44"/>
                <a:gd name="T17" fmla="*/ 22 h 44"/>
                <a:gd name="T18" fmla="*/ 22 w 44"/>
                <a:gd name="T19" fmla="*/ 1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10" y="44"/>
                    <a:pt x="0" y="34"/>
                    <a:pt x="0" y="22"/>
                  </a:cubicBezTo>
                  <a:cubicBezTo>
                    <a:pt x="0" y="9"/>
                    <a:pt x="10" y="0"/>
                    <a:pt x="22" y="0"/>
                  </a:cubicBezTo>
                  <a:cubicBezTo>
                    <a:pt x="34" y="0"/>
                    <a:pt x="44" y="9"/>
                    <a:pt x="44" y="22"/>
                  </a:cubicBezTo>
                  <a:cubicBezTo>
                    <a:pt x="44" y="34"/>
                    <a:pt x="34" y="44"/>
                    <a:pt x="22" y="44"/>
                  </a:cubicBezTo>
                  <a:close/>
                  <a:moveTo>
                    <a:pt x="22" y="15"/>
                  </a:moveTo>
                  <a:cubicBezTo>
                    <a:pt x="18" y="15"/>
                    <a:pt x="15" y="18"/>
                    <a:pt x="15" y="22"/>
                  </a:cubicBezTo>
                  <a:cubicBezTo>
                    <a:pt x="15" y="25"/>
                    <a:pt x="18" y="29"/>
                    <a:pt x="22" y="29"/>
                  </a:cubicBezTo>
                  <a:cubicBezTo>
                    <a:pt x="26" y="29"/>
                    <a:pt x="29" y="25"/>
                    <a:pt x="29" y="22"/>
                  </a:cubicBezTo>
                  <a:cubicBezTo>
                    <a:pt x="29" y="18"/>
                    <a:pt x="26" y="15"/>
                    <a:pt x="22"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US" sz="1418" dirty="0">
                <a:solidFill>
                  <a:srgbClr val="000000"/>
                </a:solidFill>
                <a:latin typeface="Calibri" pitchFamily="34" charset="0"/>
              </a:endParaRPr>
            </a:p>
          </p:txBody>
        </p:sp>
        <p:sp>
          <p:nvSpPr>
            <p:cNvPr id="104" name="Freeform 422"/>
            <p:cNvSpPr>
              <a:spLocks noEditPoints="1"/>
            </p:cNvSpPr>
            <p:nvPr/>
          </p:nvSpPr>
          <p:spPr bwMode="auto">
            <a:xfrm>
              <a:off x="2808288" y="3024188"/>
              <a:ext cx="61913" cy="61913"/>
            </a:xfrm>
            <a:custGeom>
              <a:avLst/>
              <a:gdLst>
                <a:gd name="T0" fmla="*/ 22 w 44"/>
                <a:gd name="T1" fmla="*/ 44 h 44"/>
                <a:gd name="T2" fmla="*/ 0 w 44"/>
                <a:gd name="T3" fmla="*/ 22 h 44"/>
                <a:gd name="T4" fmla="*/ 22 w 44"/>
                <a:gd name="T5" fmla="*/ 0 h 44"/>
                <a:gd name="T6" fmla="*/ 44 w 44"/>
                <a:gd name="T7" fmla="*/ 22 h 44"/>
                <a:gd name="T8" fmla="*/ 22 w 44"/>
                <a:gd name="T9" fmla="*/ 44 h 44"/>
                <a:gd name="T10" fmla="*/ 22 w 44"/>
                <a:gd name="T11" fmla="*/ 15 h 44"/>
                <a:gd name="T12" fmla="*/ 15 w 44"/>
                <a:gd name="T13" fmla="*/ 22 h 44"/>
                <a:gd name="T14" fmla="*/ 22 w 44"/>
                <a:gd name="T15" fmla="*/ 29 h 44"/>
                <a:gd name="T16" fmla="*/ 29 w 44"/>
                <a:gd name="T17" fmla="*/ 22 h 44"/>
                <a:gd name="T18" fmla="*/ 22 w 44"/>
                <a:gd name="T19" fmla="*/ 1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10" y="44"/>
                    <a:pt x="0" y="34"/>
                    <a:pt x="0" y="22"/>
                  </a:cubicBezTo>
                  <a:cubicBezTo>
                    <a:pt x="0" y="9"/>
                    <a:pt x="10" y="0"/>
                    <a:pt x="22" y="0"/>
                  </a:cubicBezTo>
                  <a:cubicBezTo>
                    <a:pt x="34" y="0"/>
                    <a:pt x="44" y="9"/>
                    <a:pt x="44" y="22"/>
                  </a:cubicBezTo>
                  <a:cubicBezTo>
                    <a:pt x="44" y="34"/>
                    <a:pt x="34" y="44"/>
                    <a:pt x="22" y="44"/>
                  </a:cubicBezTo>
                  <a:close/>
                  <a:moveTo>
                    <a:pt x="22" y="15"/>
                  </a:moveTo>
                  <a:cubicBezTo>
                    <a:pt x="18" y="15"/>
                    <a:pt x="15" y="18"/>
                    <a:pt x="15" y="22"/>
                  </a:cubicBezTo>
                  <a:cubicBezTo>
                    <a:pt x="15" y="25"/>
                    <a:pt x="18" y="29"/>
                    <a:pt x="22" y="29"/>
                  </a:cubicBezTo>
                  <a:cubicBezTo>
                    <a:pt x="26" y="29"/>
                    <a:pt x="29" y="25"/>
                    <a:pt x="29" y="22"/>
                  </a:cubicBezTo>
                  <a:cubicBezTo>
                    <a:pt x="29" y="18"/>
                    <a:pt x="26" y="15"/>
                    <a:pt x="22"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US" sz="1418" dirty="0">
                <a:solidFill>
                  <a:srgbClr val="000000"/>
                </a:solidFill>
                <a:latin typeface="Calibri" pitchFamily="34" charset="0"/>
              </a:endParaRPr>
            </a:p>
          </p:txBody>
        </p:sp>
      </p:grpSp>
      <p:grpSp>
        <p:nvGrpSpPr>
          <p:cNvPr id="105" name="Group 104"/>
          <p:cNvGrpSpPr>
            <a:grpSpLocks noChangeAspect="1"/>
          </p:cNvGrpSpPr>
          <p:nvPr/>
        </p:nvGrpSpPr>
        <p:grpSpPr>
          <a:xfrm>
            <a:off x="6698473" y="4220520"/>
            <a:ext cx="473445" cy="450559"/>
            <a:chOff x="4332288" y="1712914"/>
            <a:chExt cx="525463" cy="500062"/>
          </a:xfrm>
          <a:solidFill>
            <a:schemeClr val="accent3"/>
          </a:solidFill>
        </p:grpSpPr>
        <p:sp>
          <p:nvSpPr>
            <p:cNvPr id="106" name="Freeform 386"/>
            <p:cNvSpPr>
              <a:spLocks noEditPoints="1"/>
            </p:cNvSpPr>
            <p:nvPr/>
          </p:nvSpPr>
          <p:spPr bwMode="auto">
            <a:xfrm>
              <a:off x="4332288" y="1812926"/>
              <a:ext cx="525463" cy="400050"/>
            </a:xfrm>
            <a:custGeom>
              <a:avLst/>
              <a:gdLst>
                <a:gd name="T0" fmla="*/ 311 w 378"/>
                <a:gd name="T1" fmla="*/ 288 h 288"/>
                <a:gd name="T2" fmla="*/ 67 w 378"/>
                <a:gd name="T3" fmla="*/ 288 h 288"/>
                <a:gd name="T4" fmla="*/ 0 w 378"/>
                <a:gd name="T5" fmla="*/ 222 h 288"/>
                <a:gd name="T6" fmla="*/ 0 w 378"/>
                <a:gd name="T7" fmla="*/ 120 h 288"/>
                <a:gd name="T8" fmla="*/ 67 w 378"/>
                <a:gd name="T9" fmla="*/ 53 h 288"/>
                <a:gd name="T10" fmla="*/ 213 w 378"/>
                <a:gd name="T11" fmla="*/ 53 h 288"/>
                <a:gd name="T12" fmla="*/ 213 w 378"/>
                <a:gd name="T13" fmla="*/ 41 h 288"/>
                <a:gd name="T14" fmla="*/ 253 w 378"/>
                <a:gd name="T15" fmla="*/ 0 h 288"/>
                <a:gd name="T16" fmla="*/ 337 w 378"/>
                <a:gd name="T17" fmla="*/ 0 h 288"/>
                <a:gd name="T18" fmla="*/ 378 w 378"/>
                <a:gd name="T19" fmla="*/ 41 h 288"/>
                <a:gd name="T20" fmla="*/ 378 w 378"/>
                <a:gd name="T21" fmla="*/ 222 h 288"/>
                <a:gd name="T22" fmla="*/ 311 w 378"/>
                <a:gd name="T23" fmla="*/ 288 h 288"/>
                <a:gd name="T24" fmla="*/ 67 w 378"/>
                <a:gd name="T25" fmla="*/ 69 h 288"/>
                <a:gd name="T26" fmla="*/ 16 w 378"/>
                <a:gd name="T27" fmla="*/ 120 h 288"/>
                <a:gd name="T28" fmla="*/ 16 w 378"/>
                <a:gd name="T29" fmla="*/ 222 h 288"/>
                <a:gd name="T30" fmla="*/ 67 w 378"/>
                <a:gd name="T31" fmla="*/ 273 h 288"/>
                <a:gd name="T32" fmla="*/ 311 w 378"/>
                <a:gd name="T33" fmla="*/ 273 h 288"/>
                <a:gd name="T34" fmla="*/ 363 w 378"/>
                <a:gd name="T35" fmla="*/ 222 h 288"/>
                <a:gd name="T36" fmla="*/ 363 w 378"/>
                <a:gd name="T37" fmla="*/ 41 h 288"/>
                <a:gd name="T38" fmla="*/ 337 w 378"/>
                <a:gd name="T39" fmla="*/ 15 h 288"/>
                <a:gd name="T40" fmla="*/ 253 w 378"/>
                <a:gd name="T41" fmla="*/ 15 h 288"/>
                <a:gd name="T42" fmla="*/ 228 w 378"/>
                <a:gd name="T43" fmla="*/ 41 h 288"/>
                <a:gd name="T44" fmla="*/ 228 w 378"/>
                <a:gd name="T45" fmla="*/ 61 h 288"/>
                <a:gd name="T46" fmla="*/ 220 w 378"/>
                <a:gd name="T47" fmla="*/ 69 h 288"/>
                <a:gd name="T48" fmla="*/ 67 w 378"/>
                <a:gd name="T49" fmla="*/ 6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8" h="288">
                  <a:moveTo>
                    <a:pt x="311" y="288"/>
                  </a:moveTo>
                  <a:cubicBezTo>
                    <a:pt x="67" y="288"/>
                    <a:pt x="67" y="288"/>
                    <a:pt x="67" y="288"/>
                  </a:cubicBezTo>
                  <a:cubicBezTo>
                    <a:pt x="30" y="288"/>
                    <a:pt x="0" y="258"/>
                    <a:pt x="0" y="222"/>
                  </a:cubicBezTo>
                  <a:cubicBezTo>
                    <a:pt x="0" y="120"/>
                    <a:pt x="0" y="120"/>
                    <a:pt x="0" y="120"/>
                  </a:cubicBezTo>
                  <a:cubicBezTo>
                    <a:pt x="0" y="83"/>
                    <a:pt x="30" y="53"/>
                    <a:pt x="67" y="53"/>
                  </a:cubicBezTo>
                  <a:cubicBezTo>
                    <a:pt x="213" y="53"/>
                    <a:pt x="213" y="53"/>
                    <a:pt x="213" y="53"/>
                  </a:cubicBezTo>
                  <a:cubicBezTo>
                    <a:pt x="213" y="41"/>
                    <a:pt x="213" y="41"/>
                    <a:pt x="213" y="41"/>
                  </a:cubicBezTo>
                  <a:cubicBezTo>
                    <a:pt x="213" y="18"/>
                    <a:pt x="231" y="0"/>
                    <a:pt x="253" y="0"/>
                  </a:cubicBezTo>
                  <a:cubicBezTo>
                    <a:pt x="337" y="0"/>
                    <a:pt x="337" y="0"/>
                    <a:pt x="337" y="0"/>
                  </a:cubicBezTo>
                  <a:cubicBezTo>
                    <a:pt x="360" y="0"/>
                    <a:pt x="378" y="18"/>
                    <a:pt x="378" y="41"/>
                  </a:cubicBezTo>
                  <a:cubicBezTo>
                    <a:pt x="378" y="222"/>
                    <a:pt x="378" y="222"/>
                    <a:pt x="378" y="222"/>
                  </a:cubicBezTo>
                  <a:cubicBezTo>
                    <a:pt x="378" y="258"/>
                    <a:pt x="348" y="288"/>
                    <a:pt x="311" y="288"/>
                  </a:cubicBezTo>
                  <a:close/>
                  <a:moveTo>
                    <a:pt x="67" y="69"/>
                  </a:moveTo>
                  <a:cubicBezTo>
                    <a:pt x="39" y="69"/>
                    <a:pt x="16" y="92"/>
                    <a:pt x="16" y="120"/>
                  </a:cubicBezTo>
                  <a:cubicBezTo>
                    <a:pt x="16" y="222"/>
                    <a:pt x="16" y="222"/>
                    <a:pt x="16" y="222"/>
                  </a:cubicBezTo>
                  <a:cubicBezTo>
                    <a:pt x="16" y="250"/>
                    <a:pt x="39" y="273"/>
                    <a:pt x="67" y="273"/>
                  </a:cubicBezTo>
                  <a:cubicBezTo>
                    <a:pt x="311" y="273"/>
                    <a:pt x="311" y="273"/>
                    <a:pt x="311" y="273"/>
                  </a:cubicBezTo>
                  <a:cubicBezTo>
                    <a:pt x="340" y="273"/>
                    <a:pt x="363" y="250"/>
                    <a:pt x="363" y="222"/>
                  </a:cubicBezTo>
                  <a:cubicBezTo>
                    <a:pt x="363" y="41"/>
                    <a:pt x="363" y="41"/>
                    <a:pt x="363" y="41"/>
                  </a:cubicBezTo>
                  <a:cubicBezTo>
                    <a:pt x="363" y="27"/>
                    <a:pt x="351" y="15"/>
                    <a:pt x="337" y="15"/>
                  </a:cubicBezTo>
                  <a:cubicBezTo>
                    <a:pt x="253" y="15"/>
                    <a:pt x="253" y="15"/>
                    <a:pt x="253" y="15"/>
                  </a:cubicBezTo>
                  <a:cubicBezTo>
                    <a:pt x="239" y="15"/>
                    <a:pt x="228" y="27"/>
                    <a:pt x="228" y="41"/>
                  </a:cubicBezTo>
                  <a:cubicBezTo>
                    <a:pt x="228" y="61"/>
                    <a:pt x="228" y="61"/>
                    <a:pt x="228" y="61"/>
                  </a:cubicBezTo>
                  <a:cubicBezTo>
                    <a:pt x="228" y="65"/>
                    <a:pt x="224" y="69"/>
                    <a:pt x="220" y="69"/>
                  </a:cubicBezTo>
                  <a:lnTo>
                    <a:pt x="67"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US" sz="1418" dirty="0">
                <a:solidFill>
                  <a:srgbClr val="000000"/>
                </a:solidFill>
                <a:latin typeface="Calibri" pitchFamily="34" charset="0"/>
              </a:endParaRPr>
            </a:p>
          </p:txBody>
        </p:sp>
        <p:sp>
          <p:nvSpPr>
            <p:cNvPr id="107" name="Freeform 387"/>
            <p:cNvSpPr>
              <a:spLocks/>
            </p:cNvSpPr>
            <p:nvPr/>
          </p:nvSpPr>
          <p:spPr bwMode="auto">
            <a:xfrm>
              <a:off x="4398963" y="1712914"/>
              <a:ext cx="336550" cy="177800"/>
            </a:xfrm>
            <a:custGeom>
              <a:avLst/>
              <a:gdLst>
                <a:gd name="T0" fmla="*/ 17 w 242"/>
                <a:gd name="T1" fmla="*/ 125 h 128"/>
                <a:gd name="T2" fmla="*/ 16 w 242"/>
                <a:gd name="T3" fmla="*/ 15 h 128"/>
                <a:gd name="T4" fmla="*/ 226 w 242"/>
                <a:gd name="T5" fmla="*/ 15 h 128"/>
                <a:gd name="T6" fmla="*/ 227 w 242"/>
                <a:gd name="T7" fmla="*/ 72 h 128"/>
                <a:gd name="T8" fmla="*/ 242 w 242"/>
                <a:gd name="T9" fmla="*/ 72 h 128"/>
                <a:gd name="T10" fmla="*/ 241 w 242"/>
                <a:gd name="T11" fmla="*/ 8 h 128"/>
                <a:gd name="T12" fmla="*/ 234 w 242"/>
                <a:gd name="T13" fmla="*/ 0 h 128"/>
                <a:gd name="T14" fmla="*/ 8 w 242"/>
                <a:gd name="T15" fmla="*/ 0 h 128"/>
                <a:gd name="T16" fmla="*/ 2 w 242"/>
                <a:gd name="T17" fmla="*/ 2 h 128"/>
                <a:gd name="T18" fmla="*/ 0 w 242"/>
                <a:gd name="T19" fmla="*/ 8 h 128"/>
                <a:gd name="T20" fmla="*/ 2 w 242"/>
                <a:gd name="T21" fmla="*/ 128 h 128"/>
                <a:gd name="T22" fmla="*/ 17 w 242"/>
                <a:gd name="T23" fmla="*/ 12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2" h="128">
                  <a:moveTo>
                    <a:pt x="17" y="125"/>
                  </a:moveTo>
                  <a:cubicBezTo>
                    <a:pt x="16" y="15"/>
                    <a:pt x="16" y="15"/>
                    <a:pt x="16" y="15"/>
                  </a:cubicBezTo>
                  <a:cubicBezTo>
                    <a:pt x="226" y="15"/>
                    <a:pt x="226" y="15"/>
                    <a:pt x="226" y="15"/>
                  </a:cubicBezTo>
                  <a:cubicBezTo>
                    <a:pt x="227" y="72"/>
                    <a:pt x="227" y="72"/>
                    <a:pt x="227" y="72"/>
                  </a:cubicBezTo>
                  <a:cubicBezTo>
                    <a:pt x="242" y="72"/>
                    <a:pt x="242" y="72"/>
                    <a:pt x="242" y="72"/>
                  </a:cubicBezTo>
                  <a:cubicBezTo>
                    <a:pt x="241" y="8"/>
                    <a:pt x="241" y="8"/>
                    <a:pt x="241" y="8"/>
                  </a:cubicBezTo>
                  <a:cubicBezTo>
                    <a:pt x="241" y="3"/>
                    <a:pt x="238" y="0"/>
                    <a:pt x="234" y="0"/>
                  </a:cubicBezTo>
                  <a:cubicBezTo>
                    <a:pt x="8" y="0"/>
                    <a:pt x="8" y="0"/>
                    <a:pt x="8" y="0"/>
                  </a:cubicBezTo>
                  <a:cubicBezTo>
                    <a:pt x="6" y="0"/>
                    <a:pt x="4" y="1"/>
                    <a:pt x="2" y="2"/>
                  </a:cubicBezTo>
                  <a:cubicBezTo>
                    <a:pt x="1" y="4"/>
                    <a:pt x="0" y="6"/>
                    <a:pt x="0" y="8"/>
                  </a:cubicBezTo>
                  <a:cubicBezTo>
                    <a:pt x="2" y="128"/>
                    <a:pt x="2" y="128"/>
                    <a:pt x="2" y="128"/>
                  </a:cubicBezTo>
                  <a:cubicBezTo>
                    <a:pt x="7" y="126"/>
                    <a:pt x="12" y="125"/>
                    <a:pt x="17"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US" sz="1418" dirty="0">
                <a:solidFill>
                  <a:srgbClr val="000000"/>
                </a:solidFill>
                <a:latin typeface="Calibri" pitchFamily="34" charset="0"/>
              </a:endParaRPr>
            </a:p>
          </p:txBody>
        </p:sp>
        <p:sp>
          <p:nvSpPr>
            <p:cNvPr id="108" name="Freeform 388"/>
            <p:cNvSpPr>
              <a:spLocks/>
            </p:cNvSpPr>
            <p:nvPr/>
          </p:nvSpPr>
          <p:spPr bwMode="auto">
            <a:xfrm>
              <a:off x="4624388" y="2016126"/>
              <a:ext cx="187325" cy="22225"/>
            </a:xfrm>
            <a:custGeom>
              <a:avLst/>
              <a:gdLst>
                <a:gd name="T0" fmla="*/ 127 w 135"/>
                <a:gd name="T1" fmla="*/ 16 h 16"/>
                <a:gd name="T2" fmla="*/ 8 w 135"/>
                <a:gd name="T3" fmla="*/ 16 h 16"/>
                <a:gd name="T4" fmla="*/ 0 w 135"/>
                <a:gd name="T5" fmla="*/ 8 h 16"/>
                <a:gd name="T6" fmla="*/ 8 w 135"/>
                <a:gd name="T7" fmla="*/ 0 h 16"/>
                <a:gd name="T8" fmla="*/ 127 w 135"/>
                <a:gd name="T9" fmla="*/ 0 h 16"/>
                <a:gd name="T10" fmla="*/ 135 w 135"/>
                <a:gd name="T11" fmla="*/ 8 h 16"/>
                <a:gd name="T12" fmla="*/ 127 w 135"/>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5" h="16">
                  <a:moveTo>
                    <a:pt x="127" y="16"/>
                  </a:moveTo>
                  <a:cubicBezTo>
                    <a:pt x="8" y="16"/>
                    <a:pt x="8" y="16"/>
                    <a:pt x="8" y="16"/>
                  </a:cubicBezTo>
                  <a:cubicBezTo>
                    <a:pt x="4" y="16"/>
                    <a:pt x="0" y="12"/>
                    <a:pt x="0" y="8"/>
                  </a:cubicBezTo>
                  <a:cubicBezTo>
                    <a:pt x="0" y="4"/>
                    <a:pt x="4" y="0"/>
                    <a:pt x="8" y="0"/>
                  </a:cubicBezTo>
                  <a:cubicBezTo>
                    <a:pt x="127" y="0"/>
                    <a:pt x="127" y="0"/>
                    <a:pt x="127" y="0"/>
                  </a:cubicBezTo>
                  <a:cubicBezTo>
                    <a:pt x="132" y="0"/>
                    <a:pt x="135" y="4"/>
                    <a:pt x="135" y="8"/>
                  </a:cubicBezTo>
                  <a:cubicBezTo>
                    <a:pt x="135" y="12"/>
                    <a:pt x="132" y="16"/>
                    <a:pt x="12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US" sz="1418" dirty="0">
                <a:solidFill>
                  <a:srgbClr val="000000"/>
                </a:solidFill>
                <a:latin typeface="Calibri" pitchFamily="34" charset="0"/>
              </a:endParaRPr>
            </a:p>
          </p:txBody>
        </p:sp>
        <p:sp>
          <p:nvSpPr>
            <p:cNvPr id="109" name="Freeform 389"/>
            <p:cNvSpPr>
              <a:spLocks/>
            </p:cNvSpPr>
            <p:nvPr/>
          </p:nvSpPr>
          <p:spPr bwMode="auto">
            <a:xfrm>
              <a:off x="4624388" y="2070101"/>
              <a:ext cx="187325" cy="22225"/>
            </a:xfrm>
            <a:custGeom>
              <a:avLst/>
              <a:gdLst>
                <a:gd name="T0" fmla="*/ 127 w 135"/>
                <a:gd name="T1" fmla="*/ 16 h 16"/>
                <a:gd name="T2" fmla="*/ 8 w 135"/>
                <a:gd name="T3" fmla="*/ 16 h 16"/>
                <a:gd name="T4" fmla="*/ 0 w 135"/>
                <a:gd name="T5" fmla="*/ 8 h 16"/>
                <a:gd name="T6" fmla="*/ 8 w 135"/>
                <a:gd name="T7" fmla="*/ 0 h 16"/>
                <a:gd name="T8" fmla="*/ 127 w 135"/>
                <a:gd name="T9" fmla="*/ 0 h 16"/>
                <a:gd name="T10" fmla="*/ 135 w 135"/>
                <a:gd name="T11" fmla="*/ 8 h 16"/>
                <a:gd name="T12" fmla="*/ 127 w 135"/>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5" h="16">
                  <a:moveTo>
                    <a:pt x="127" y="16"/>
                  </a:moveTo>
                  <a:cubicBezTo>
                    <a:pt x="8" y="16"/>
                    <a:pt x="8" y="16"/>
                    <a:pt x="8" y="16"/>
                  </a:cubicBezTo>
                  <a:cubicBezTo>
                    <a:pt x="4" y="16"/>
                    <a:pt x="0" y="12"/>
                    <a:pt x="0" y="8"/>
                  </a:cubicBezTo>
                  <a:cubicBezTo>
                    <a:pt x="0" y="4"/>
                    <a:pt x="4" y="0"/>
                    <a:pt x="8" y="0"/>
                  </a:cubicBezTo>
                  <a:cubicBezTo>
                    <a:pt x="127" y="0"/>
                    <a:pt x="127" y="0"/>
                    <a:pt x="127" y="0"/>
                  </a:cubicBezTo>
                  <a:cubicBezTo>
                    <a:pt x="132" y="0"/>
                    <a:pt x="135" y="4"/>
                    <a:pt x="135" y="8"/>
                  </a:cubicBezTo>
                  <a:cubicBezTo>
                    <a:pt x="135" y="12"/>
                    <a:pt x="132" y="16"/>
                    <a:pt x="12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US" sz="1418" dirty="0">
                <a:solidFill>
                  <a:srgbClr val="000000"/>
                </a:solidFill>
                <a:latin typeface="Calibri" pitchFamily="34" charset="0"/>
              </a:endParaRPr>
            </a:p>
          </p:txBody>
        </p:sp>
        <p:sp>
          <p:nvSpPr>
            <p:cNvPr id="110" name="Freeform 390"/>
            <p:cNvSpPr>
              <a:spLocks/>
            </p:cNvSpPr>
            <p:nvPr/>
          </p:nvSpPr>
          <p:spPr bwMode="auto">
            <a:xfrm>
              <a:off x="4624388" y="2125664"/>
              <a:ext cx="134938" cy="22225"/>
            </a:xfrm>
            <a:custGeom>
              <a:avLst/>
              <a:gdLst>
                <a:gd name="T0" fmla="*/ 90 w 97"/>
                <a:gd name="T1" fmla="*/ 16 h 16"/>
                <a:gd name="T2" fmla="*/ 8 w 97"/>
                <a:gd name="T3" fmla="*/ 16 h 16"/>
                <a:gd name="T4" fmla="*/ 0 w 97"/>
                <a:gd name="T5" fmla="*/ 8 h 16"/>
                <a:gd name="T6" fmla="*/ 8 w 97"/>
                <a:gd name="T7" fmla="*/ 0 h 16"/>
                <a:gd name="T8" fmla="*/ 90 w 97"/>
                <a:gd name="T9" fmla="*/ 0 h 16"/>
                <a:gd name="T10" fmla="*/ 97 w 97"/>
                <a:gd name="T11" fmla="*/ 8 h 16"/>
                <a:gd name="T12" fmla="*/ 90 w 97"/>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97" h="16">
                  <a:moveTo>
                    <a:pt x="90" y="16"/>
                  </a:moveTo>
                  <a:cubicBezTo>
                    <a:pt x="8" y="16"/>
                    <a:pt x="8" y="16"/>
                    <a:pt x="8" y="16"/>
                  </a:cubicBezTo>
                  <a:cubicBezTo>
                    <a:pt x="4" y="16"/>
                    <a:pt x="0" y="12"/>
                    <a:pt x="0" y="8"/>
                  </a:cubicBezTo>
                  <a:cubicBezTo>
                    <a:pt x="0" y="4"/>
                    <a:pt x="4" y="0"/>
                    <a:pt x="8" y="0"/>
                  </a:cubicBezTo>
                  <a:cubicBezTo>
                    <a:pt x="90" y="0"/>
                    <a:pt x="90" y="0"/>
                    <a:pt x="90" y="0"/>
                  </a:cubicBezTo>
                  <a:cubicBezTo>
                    <a:pt x="94" y="0"/>
                    <a:pt x="97" y="4"/>
                    <a:pt x="97" y="8"/>
                  </a:cubicBezTo>
                  <a:cubicBezTo>
                    <a:pt x="97" y="12"/>
                    <a:pt x="94" y="16"/>
                    <a:pt x="9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US" sz="1418" dirty="0">
                <a:solidFill>
                  <a:srgbClr val="000000"/>
                </a:solidFill>
                <a:latin typeface="Calibri" pitchFamily="34" charset="0"/>
              </a:endParaRPr>
            </a:p>
          </p:txBody>
        </p:sp>
        <p:sp>
          <p:nvSpPr>
            <p:cNvPr id="111" name="Freeform 391"/>
            <p:cNvSpPr>
              <a:spLocks noEditPoints="1"/>
            </p:cNvSpPr>
            <p:nvPr/>
          </p:nvSpPr>
          <p:spPr bwMode="auto">
            <a:xfrm>
              <a:off x="4395788" y="1952626"/>
              <a:ext cx="196850" cy="195263"/>
            </a:xfrm>
            <a:custGeom>
              <a:avLst/>
              <a:gdLst>
                <a:gd name="T0" fmla="*/ 71 w 141"/>
                <a:gd name="T1" fmla="*/ 141 h 141"/>
                <a:gd name="T2" fmla="*/ 0 w 141"/>
                <a:gd name="T3" fmla="*/ 71 h 141"/>
                <a:gd name="T4" fmla="*/ 71 w 141"/>
                <a:gd name="T5" fmla="*/ 0 h 141"/>
                <a:gd name="T6" fmla="*/ 141 w 141"/>
                <a:gd name="T7" fmla="*/ 71 h 141"/>
                <a:gd name="T8" fmla="*/ 71 w 141"/>
                <a:gd name="T9" fmla="*/ 141 h 141"/>
                <a:gd name="T10" fmla="*/ 71 w 141"/>
                <a:gd name="T11" fmla="*/ 16 h 141"/>
                <a:gd name="T12" fmla="*/ 16 w 141"/>
                <a:gd name="T13" fmla="*/ 71 h 141"/>
                <a:gd name="T14" fmla="*/ 71 w 141"/>
                <a:gd name="T15" fmla="*/ 126 h 141"/>
                <a:gd name="T16" fmla="*/ 126 w 141"/>
                <a:gd name="T17" fmla="*/ 71 h 141"/>
                <a:gd name="T18" fmla="*/ 71 w 141"/>
                <a:gd name="T19" fmla="*/ 1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 h="141">
                  <a:moveTo>
                    <a:pt x="71" y="141"/>
                  </a:moveTo>
                  <a:cubicBezTo>
                    <a:pt x="32" y="141"/>
                    <a:pt x="0" y="110"/>
                    <a:pt x="0" y="71"/>
                  </a:cubicBezTo>
                  <a:cubicBezTo>
                    <a:pt x="0" y="32"/>
                    <a:pt x="32" y="0"/>
                    <a:pt x="71" y="0"/>
                  </a:cubicBezTo>
                  <a:cubicBezTo>
                    <a:pt x="110" y="0"/>
                    <a:pt x="141" y="32"/>
                    <a:pt x="141" y="71"/>
                  </a:cubicBezTo>
                  <a:cubicBezTo>
                    <a:pt x="141" y="110"/>
                    <a:pt x="110" y="141"/>
                    <a:pt x="71" y="141"/>
                  </a:cubicBezTo>
                  <a:close/>
                  <a:moveTo>
                    <a:pt x="71" y="16"/>
                  </a:moveTo>
                  <a:cubicBezTo>
                    <a:pt x="40" y="16"/>
                    <a:pt x="16" y="40"/>
                    <a:pt x="16" y="71"/>
                  </a:cubicBezTo>
                  <a:cubicBezTo>
                    <a:pt x="16" y="101"/>
                    <a:pt x="40" y="126"/>
                    <a:pt x="71" y="126"/>
                  </a:cubicBezTo>
                  <a:cubicBezTo>
                    <a:pt x="101" y="126"/>
                    <a:pt x="126" y="101"/>
                    <a:pt x="126" y="71"/>
                  </a:cubicBezTo>
                  <a:cubicBezTo>
                    <a:pt x="126" y="40"/>
                    <a:pt x="101" y="16"/>
                    <a:pt x="71"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US" sz="1418" dirty="0">
                <a:solidFill>
                  <a:srgbClr val="000000"/>
                </a:solidFill>
                <a:latin typeface="Calibri" pitchFamily="34" charset="0"/>
              </a:endParaRPr>
            </a:p>
          </p:txBody>
        </p:sp>
        <p:sp>
          <p:nvSpPr>
            <p:cNvPr id="112" name="Freeform 392"/>
            <p:cNvSpPr>
              <a:spLocks noEditPoints="1"/>
            </p:cNvSpPr>
            <p:nvPr/>
          </p:nvSpPr>
          <p:spPr bwMode="auto">
            <a:xfrm>
              <a:off x="4433888" y="2036764"/>
              <a:ext cx="120650" cy="111125"/>
            </a:xfrm>
            <a:custGeom>
              <a:avLst/>
              <a:gdLst>
                <a:gd name="T0" fmla="*/ 44 w 87"/>
                <a:gd name="T1" fmla="*/ 80 h 80"/>
                <a:gd name="T2" fmla="*/ 0 w 87"/>
                <a:gd name="T3" fmla="*/ 49 h 80"/>
                <a:gd name="T4" fmla="*/ 44 w 87"/>
                <a:gd name="T5" fmla="*/ 0 h 80"/>
                <a:gd name="T6" fmla="*/ 87 w 87"/>
                <a:gd name="T7" fmla="*/ 49 h 80"/>
                <a:gd name="T8" fmla="*/ 44 w 87"/>
                <a:gd name="T9" fmla="*/ 80 h 80"/>
                <a:gd name="T10" fmla="*/ 44 w 87"/>
                <a:gd name="T11" fmla="*/ 15 h 80"/>
                <a:gd name="T12" fmla="*/ 16 w 87"/>
                <a:gd name="T13" fmla="*/ 49 h 80"/>
                <a:gd name="T14" fmla="*/ 44 w 87"/>
                <a:gd name="T15" fmla="*/ 64 h 80"/>
                <a:gd name="T16" fmla="*/ 72 w 87"/>
                <a:gd name="T17" fmla="*/ 49 h 80"/>
                <a:gd name="T18" fmla="*/ 44 w 87"/>
                <a:gd name="T19" fmla="*/ 1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0">
                  <a:moveTo>
                    <a:pt x="44" y="80"/>
                  </a:moveTo>
                  <a:cubicBezTo>
                    <a:pt x="33" y="80"/>
                    <a:pt x="0" y="80"/>
                    <a:pt x="0" y="49"/>
                  </a:cubicBezTo>
                  <a:cubicBezTo>
                    <a:pt x="0" y="26"/>
                    <a:pt x="19" y="0"/>
                    <a:pt x="44" y="0"/>
                  </a:cubicBezTo>
                  <a:cubicBezTo>
                    <a:pt x="68" y="0"/>
                    <a:pt x="87" y="26"/>
                    <a:pt x="87" y="49"/>
                  </a:cubicBezTo>
                  <a:cubicBezTo>
                    <a:pt x="87" y="80"/>
                    <a:pt x="54" y="80"/>
                    <a:pt x="44" y="80"/>
                  </a:cubicBezTo>
                  <a:close/>
                  <a:moveTo>
                    <a:pt x="44" y="15"/>
                  </a:moveTo>
                  <a:cubicBezTo>
                    <a:pt x="29" y="15"/>
                    <a:pt x="16" y="34"/>
                    <a:pt x="16" y="49"/>
                  </a:cubicBezTo>
                  <a:cubicBezTo>
                    <a:pt x="16" y="56"/>
                    <a:pt x="18" y="64"/>
                    <a:pt x="44" y="64"/>
                  </a:cubicBezTo>
                  <a:cubicBezTo>
                    <a:pt x="70" y="64"/>
                    <a:pt x="72" y="56"/>
                    <a:pt x="72" y="49"/>
                  </a:cubicBezTo>
                  <a:cubicBezTo>
                    <a:pt x="72" y="34"/>
                    <a:pt x="59" y="15"/>
                    <a:pt x="44"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US" sz="1418" dirty="0">
                <a:solidFill>
                  <a:srgbClr val="000000"/>
                </a:solidFill>
                <a:latin typeface="Calibri" pitchFamily="34" charset="0"/>
              </a:endParaRPr>
            </a:p>
          </p:txBody>
        </p:sp>
        <p:sp>
          <p:nvSpPr>
            <p:cNvPr id="113" name="Freeform 393"/>
            <p:cNvSpPr>
              <a:spLocks noEditPoints="1"/>
            </p:cNvSpPr>
            <p:nvPr/>
          </p:nvSpPr>
          <p:spPr bwMode="auto">
            <a:xfrm>
              <a:off x="4452938" y="1968501"/>
              <a:ext cx="82550" cy="90488"/>
            </a:xfrm>
            <a:custGeom>
              <a:avLst/>
              <a:gdLst>
                <a:gd name="T0" fmla="*/ 30 w 59"/>
                <a:gd name="T1" fmla="*/ 65 h 65"/>
                <a:gd name="T2" fmla="*/ 0 w 59"/>
                <a:gd name="T3" fmla="*/ 32 h 65"/>
                <a:gd name="T4" fmla="*/ 30 w 59"/>
                <a:gd name="T5" fmla="*/ 0 h 65"/>
                <a:gd name="T6" fmla="*/ 59 w 59"/>
                <a:gd name="T7" fmla="*/ 32 h 65"/>
                <a:gd name="T8" fmla="*/ 30 w 59"/>
                <a:gd name="T9" fmla="*/ 65 h 65"/>
                <a:gd name="T10" fmla="*/ 30 w 59"/>
                <a:gd name="T11" fmla="*/ 16 h 65"/>
                <a:gd name="T12" fmla="*/ 15 w 59"/>
                <a:gd name="T13" fmla="*/ 32 h 65"/>
                <a:gd name="T14" fmla="*/ 30 w 59"/>
                <a:gd name="T15" fmla="*/ 50 h 65"/>
                <a:gd name="T16" fmla="*/ 44 w 59"/>
                <a:gd name="T17" fmla="*/ 32 h 65"/>
                <a:gd name="T18" fmla="*/ 30 w 59"/>
                <a:gd name="T19" fmla="*/ 1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65">
                  <a:moveTo>
                    <a:pt x="30" y="65"/>
                  </a:moveTo>
                  <a:cubicBezTo>
                    <a:pt x="14" y="65"/>
                    <a:pt x="0" y="50"/>
                    <a:pt x="0" y="32"/>
                  </a:cubicBezTo>
                  <a:cubicBezTo>
                    <a:pt x="0" y="14"/>
                    <a:pt x="13" y="0"/>
                    <a:pt x="30" y="0"/>
                  </a:cubicBezTo>
                  <a:cubicBezTo>
                    <a:pt x="46" y="0"/>
                    <a:pt x="59" y="14"/>
                    <a:pt x="59" y="32"/>
                  </a:cubicBezTo>
                  <a:cubicBezTo>
                    <a:pt x="59" y="50"/>
                    <a:pt x="45" y="65"/>
                    <a:pt x="30" y="65"/>
                  </a:cubicBezTo>
                  <a:close/>
                  <a:moveTo>
                    <a:pt x="30" y="16"/>
                  </a:moveTo>
                  <a:cubicBezTo>
                    <a:pt x="22" y="16"/>
                    <a:pt x="15" y="23"/>
                    <a:pt x="15" y="32"/>
                  </a:cubicBezTo>
                  <a:cubicBezTo>
                    <a:pt x="15" y="41"/>
                    <a:pt x="22" y="50"/>
                    <a:pt x="30" y="50"/>
                  </a:cubicBezTo>
                  <a:cubicBezTo>
                    <a:pt x="37" y="50"/>
                    <a:pt x="44" y="41"/>
                    <a:pt x="44" y="32"/>
                  </a:cubicBezTo>
                  <a:cubicBezTo>
                    <a:pt x="44" y="23"/>
                    <a:pt x="38" y="16"/>
                    <a:pt x="3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US" sz="1418" dirty="0">
                <a:solidFill>
                  <a:srgbClr val="000000"/>
                </a:solidFill>
                <a:latin typeface="Calibri" pitchFamily="34" charset="0"/>
              </a:endParaRPr>
            </a:p>
          </p:txBody>
        </p:sp>
        <p:sp>
          <p:nvSpPr>
            <p:cNvPr id="114" name="Freeform 394"/>
            <p:cNvSpPr>
              <a:spLocks noEditPoints="1"/>
            </p:cNvSpPr>
            <p:nvPr/>
          </p:nvSpPr>
          <p:spPr bwMode="auto">
            <a:xfrm>
              <a:off x="4675188" y="1857376"/>
              <a:ext cx="138113" cy="136525"/>
            </a:xfrm>
            <a:custGeom>
              <a:avLst/>
              <a:gdLst>
                <a:gd name="T0" fmla="*/ 49 w 99"/>
                <a:gd name="T1" fmla="*/ 99 h 99"/>
                <a:gd name="T2" fmla="*/ 0 w 99"/>
                <a:gd name="T3" fmla="*/ 49 h 99"/>
                <a:gd name="T4" fmla="*/ 49 w 99"/>
                <a:gd name="T5" fmla="*/ 0 h 99"/>
                <a:gd name="T6" fmla="*/ 99 w 99"/>
                <a:gd name="T7" fmla="*/ 49 h 99"/>
                <a:gd name="T8" fmla="*/ 49 w 99"/>
                <a:gd name="T9" fmla="*/ 99 h 99"/>
                <a:gd name="T10" fmla="*/ 49 w 99"/>
                <a:gd name="T11" fmla="*/ 15 h 99"/>
                <a:gd name="T12" fmla="*/ 15 w 99"/>
                <a:gd name="T13" fmla="*/ 49 h 99"/>
                <a:gd name="T14" fmla="*/ 49 w 99"/>
                <a:gd name="T15" fmla="*/ 83 h 99"/>
                <a:gd name="T16" fmla="*/ 83 w 99"/>
                <a:gd name="T17" fmla="*/ 49 h 99"/>
                <a:gd name="T18" fmla="*/ 49 w 99"/>
                <a:gd name="T19" fmla="*/ 1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99">
                  <a:moveTo>
                    <a:pt x="49" y="99"/>
                  </a:moveTo>
                  <a:cubicBezTo>
                    <a:pt x="22" y="99"/>
                    <a:pt x="0" y="76"/>
                    <a:pt x="0" y="49"/>
                  </a:cubicBezTo>
                  <a:cubicBezTo>
                    <a:pt x="0" y="22"/>
                    <a:pt x="22" y="0"/>
                    <a:pt x="49" y="0"/>
                  </a:cubicBezTo>
                  <a:cubicBezTo>
                    <a:pt x="77" y="0"/>
                    <a:pt x="99" y="22"/>
                    <a:pt x="99" y="49"/>
                  </a:cubicBezTo>
                  <a:cubicBezTo>
                    <a:pt x="99" y="76"/>
                    <a:pt x="77" y="99"/>
                    <a:pt x="49" y="99"/>
                  </a:cubicBezTo>
                  <a:close/>
                  <a:moveTo>
                    <a:pt x="49" y="15"/>
                  </a:moveTo>
                  <a:cubicBezTo>
                    <a:pt x="30" y="15"/>
                    <a:pt x="15" y="30"/>
                    <a:pt x="15" y="49"/>
                  </a:cubicBezTo>
                  <a:cubicBezTo>
                    <a:pt x="15" y="68"/>
                    <a:pt x="30" y="83"/>
                    <a:pt x="49" y="83"/>
                  </a:cubicBezTo>
                  <a:cubicBezTo>
                    <a:pt x="68" y="83"/>
                    <a:pt x="83" y="68"/>
                    <a:pt x="83" y="49"/>
                  </a:cubicBezTo>
                  <a:cubicBezTo>
                    <a:pt x="83" y="30"/>
                    <a:pt x="68"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US" sz="1418" dirty="0">
                <a:solidFill>
                  <a:srgbClr val="000000"/>
                </a:solidFill>
                <a:latin typeface="Calibri" pitchFamily="34" charset="0"/>
              </a:endParaRPr>
            </a:p>
          </p:txBody>
        </p:sp>
        <p:sp>
          <p:nvSpPr>
            <p:cNvPr id="115" name="Freeform 395"/>
            <p:cNvSpPr>
              <a:spLocks/>
            </p:cNvSpPr>
            <p:nvPr/>
          </p:nvSpPr>
          <p:spPr bwMode="auto">
            <a:xfrm>
              <a:off x="4708526" y="1889126"/>
              <a:ext cx="71438" cy="71438"/>
            </a:xfrm>
            <a:custGeom>
              <a:avLst/>
              <a:gdLst>
                <a:gd name="T0" fmla="*/ 43 w 51"/>
                <a:gd name="T1" fmla="*/ 18 h 52"/>
                <a:gd name="T2" fmla="*/ 33 w 51"/>
                <a:gd name="T3" fmla="*/ 18 h 52"/>
                <a:gd name="T4" fmla="*/ 33 w 51"/>
                <a:gd name="T5" fmla="*/ 8 h 52"/>
                <a:gd name="T6" fmla="*/ 25 w 51"/>
                <a:gd name="T7" fmla="*/ 0 h 52"/>
                <a:gd name="T8" fmla="*/ 18 w 51"/>
                <a:gd name="T9" fmla="*/ 8 h 52"/>
                <a:gd name="T10" fmla="*/ 18 w 51"/>
                <a:gd name="T11" fmla="*/ 18 h 52"/>
                <a:gd name="T12" fmla="*/ 7 w 51"/>
                <a:gd name="T13" fmla="*/ 18 h 52"/>
                <a:gd name="T14" fmla="*/ 0 w 51"/>
                <a:gd name="T15" fmla="*/ 26 h 52"/>
                <a:gd name="T16" fmla="*/ 7 w 51"/>
                <a:gd name="T17" fmla="*/ 34 h 52"/>
                <a:gd name="T18" fmla="*/ 18 w 51"/>
                <a:gd name="T19" fmla="*/ 34 h 52"/>
                <a:gd name="T20" fmla="*/ 18 w 51"/>
                <a:gd name="T21" fmla="*/ 44 h 52"/>
                <a:gd name="T22" fmla="*/ 25 w 51"/>
                <a:gd name="T23" fmla="*/ 52 h 52"/>
                <a:gd name="T24" fmla="*/ 33 w 51"/>
                <a:gd name="T25" fmla="*/ 44 h 52"/>
                <a:gd name="T26" fmla="*/ 33 w 51"/>
                <a:gd name="T27" fmla="*/ 34 h 52"/>
                <a:gd name="T28" fmla="*/ 43 w 51"/>
                <a:gd name="T29" fmla="*/ 34 h 52"/>
                <a:gd name="T30" fmla="*/ 51 w 51"/>
                <a:gd name="T31" fmla="*/ 26 h 52"/>
                <a:gd name="T32" fmla="*/ 43 w 51"/>
                <a:gd name="T33" fmla="*/ 1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2">
                  <a:moveTo>
                    <a:pt x="43" y="18"/>
                  </a:moveTo>
                  <a:cubicBezTo>
                    <a:pt x="33" y="18"/>
                    <a:pt x="33" y="18"/>
                    <a:pt x="33" y="18"/>
                  </a:cubicBezTo>
                  <a:cubicBezTo>
                    <a:pt x="33" y="8"/>
                    <a:pt x="33" y="8"/>
                    <a:pt x="33" y="8"/>
                  </a:cubicBezTo>
                  <a:cubicBezTo>
                    <a:pt x="33" y="4"/>
                    <a:pt x="30" y="0"/>
                    <a:pt x="25" y="0"/>
                  </a:cubicBezTo>
                  <a:cubicBezTo>
                    <a:pt x="21" y="0"/>
                    <a:pt x="18" y="4"/>
                    <a:pt x="18" y="8"/>
                  </a:cubicBezTo>
                  <a:cubicBezTo>
                    <a:pt x="18" y="18"/>
                    <a:pt x="18" y="18"/>
                    <a:pt x="18" y="18"/>
                  </a:cubicBezTo>
                  <a:cubicBezTo>
                    <a:pt x="7" y="18"/>
                    <a:pt x="7" y="18"/>
                    <a:pt x="7" y="18"/>
                  </a:cubicBezTo>
                  <a:cubicBezTo>
                    <a:pt x="3" y="18"/>
                    <a:pt x="0" y="22"/>
                    <a:pt x="0" y="26"/>
                  </a:cubicBezTo>
                  <a:cubicBezTo>
                    <a:pt x="0" y="30"/>
                    <a:pt x="3" y="34"/>
                    <a:pt x="7" y="34"/>
                  </a:cubicBezTo>
                  <a:cubicBezTo>
                    <a:pt x="18" y="34"/>
                    <a:pt x="18" y="34"/>
                    <a:pt x="18" y="34"/>
                  </a:cubicBezTo>
                  <a:cubicBezTo>
                    <a:pt x="18" y="44"/>
                    <a:pt x="18" y="44"/>
                    <a:pt x="18" y="44"/>
                  </a:cubicBezTo>
                  <a:cubicBezTo>
                    <a:pt x="18" y="48"/>
                    <a:pt x="21" y="52"/>
                    <a:pt x="25" y="52"/>
                  </a:cubicBezTo>
                  <a:cubicBezTo>
                    <a:pt x="30" y="52"/>
                    <a:pt x="33" y="48"/>
                    <a:pt x="33" y="44"/>
                  </a:cubicBezTo>
                  <a:cubicBezTo>
                    <a:pt x="33" y="34"/>
                    <a:pt x="33" y="34"/>
                    <a:pt x="33" y="34"/>
                  </a:cubicBezTo>
                  <a:cubicBezTo>
                    <a:pt x="43" y="34"/>
                    <a:pt x="43" y="34"/>
                    <a:pt x="43" y="34"/>
                  </a:cubicBezTo>
                  <a:cubicBezTo>
                    <a:pt x="48" y="34"/>
                    <a:pt x="51" y="30"/>
                    <a:pt x="51" y="26"/>
                  </a:cubicBezTo>
                  <a:cubicBezTo>
                    <a:pt x="51" y="22"/>
                    <a:pt x="48" y="18"/>
                    <a:pt x="4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US" sz="1418" dirty="0">
                <a:solidFill>
                  <a:srgbClr val="000000"/>
                </a:solidFill>
                <a:latin typeface="Calibri" pitchFamily="34" charset="0"/>
              </a:endParaRPr>
            </a:p>
          </p:txBody>
        </p:sp>
        <p:sp>
          <p:nvSpPr>
            <p:cNvPr id="116" name="Freeform 396"/>
            <p:cNvSpPr>
              <a:spLocks/>
            </p:cNvSpPr>
            <p:nvPr/>
          </p:nvSpPr>
          <p:spPr bwMode="auto">
            <a:xfrm>
              <a:off x="4445001" y="1763714"/>
              <a:ext cx="242888" cy="20638"/>
            </a:xfrm>
            <a:custGeom>
              <a:avLst/>
              <a:gdLst>
                <a:gd name="T0" fmla="*/ 168 w 175"/>
                <a:gd name="T1" fmla="*/ 15 h 15"/>
                <a:gd name="T2" fmla="*/ 8 w 175"/>
                <a:gd name="T3" fmla="*/ 15 h 15"/>
                <a:gd name="T4" fmla="*/ 0 w 175"/>
                <a:gd name="T5" fmla="*/ 8 h 15"/>
                <a:gd name="T6" fmla="*/ 8 w 175"/>
                <a:gd name="T7" fmla="*/ 0 h 15"/>
                <a:gd name="T8" fmla="*/ 168 w 175"/>
                <a:gd name="T9" fmla="*/ 0 h 15"/>
                <a:gd name="T10" fmla="*/ 175 w 175"/>
                <a:gd name="T11" fmla="*/ 8 h 15"/>
                <a:gd name="T12" fmla="*/ 168 w 175"/>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75" h="15">
                  <a:moveTo>
                    <a:pt x="168" y="15"/>
                  </a:moveTo>
                  <a:cubicBezTo>
                    <a:pt x="8" y="15"/>
                    <a:pt x="8" y="15"/>
                    <a:pt x="8" y="15"/>
                  </a:cubicBezTo>
                  <a:cubicBezTo>
                    <a:pt x="3" y="15"/>
                    <a:pt x="0" y="12"/>
                    <a:pt x="0" y="8"/>
                  </a:cubicBezTo>
                  <a:cubicBezTo>
                    <a:pt x="0" y="4"/>
                    <a:pt x="3" y="0"/>
                    <a:pt x="8" y="0"/>
                  </a:cubicBezTo>
                  <a:cubicBezTo>
                    <a:pt x="168" y="0"/>
                    <a:pt x="168" y="0"/>
                    <a:pt x="168" y="0"/>
                  </a:cubicBezTo>
                  <a:cubicBezTo>
                    <a:pt x="172" y="0"/>
                    <a:pt x="175" y="4"/>
                    <a:pt x="175" y="8"/>
                  </a:cubicBezTo>
                  <a:cubicBezTo>
                    <a:pt x="175" y="12"/>
                    <a:pt x="172" y="15"/>
                    <a:pt x="16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US" sz="1418" dirty="0">
                <a:solidFill>
                  <a:srgbClr val="000000"/>
                </a:solidFill>
                <a:latin typeface="Calibri" pitchFamily="34" charset="0"/>
              </a:endParaRPr>
            </a:p>
          </p:txBody>
        </p:sp>
        <p:sp>
          <p:nvSpPr>
            <p:cNvPr id="117" name="Freeform 397"/>
            <p:cNvSpPr>
              <a:spLocks/>
            </p:cNvSpPr>
            <p:nvPr/>
          </p:nvSpPr>
          <p:spPr bwMode="auto">
            <a:xfrm>
              <a:off x="4445001" y="1820864"/>
              <a:ext cx="158750" cy="20638"/>
            </a:xfrm>
            <a:custGeom>
              <a:avLst/>
              <a:gdLst>
                <a:gd name="T0" fmla="*/ 106 w 114"/>
                <a:gd name="T1" fmla="*/ 15 h 15"/>
                <a:gd name="T2" fmla="*/ 8 w 114"/>
                <a:gd name="T3" fmla="*/ 15 h 15"/>
                <a:gd name="T4" fmla="*/ 0 w 114"/>
                <a:gd name="T5" fmla="*/ 8 h 15"/>
                <a:gd name="T6" fmla="*/ 8 w 114"/>
                <a:gd name="T7" fmla="*/ 0 h 15"/>
                <a:gd name="T8" fmla="*/ 106 w 114"/>
                <a:gd name="T9" fmla="*/ 0 h 15"/>
                <a:gd name="T10" fmla="*/ 114 w 114"/>
                <a:gd name="T11" fmla="*/ 8 h 15"/>
                <a:gd name="T12" fmla="*/ 106 w 114"/>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14" h="15">
                  <a:moveTo>
                    <a:pt x="106" y="15"/>
                  </a:moveTo>
                  <a:cubicBezTo>
                    <a:pt x="8" y="15"/>
                    <a:pt x="8" y="15"/>
                    <a:pt x="8" y="15"/>
                  </a:cubicBezTo>
                  <a:cubicBezTo>
                    <a:pt x="3" y="15"/>
                    <a:pt x="0" y="12"/>
                    <a:pt x="0" y="8"/>
                  </a:cubicBezTo>
                  <a:cubicBezTo>
                    <a:pt x="0" y="4"/>
                    <a:pt x="3" y="0"/>
                    <a:pt x="8" y="0"/>
                  </a:cubicBezTo>
                  <a:cubicBezTo>
                    <a:pt x="106" y="0"/>
                    <a:pt x="106" y="0"/>
                    <a:pt x="106" y="0"/>
                  </a:cubicBezTo>
                  <a:cubicBezTo>
                    <a:pt x="111" y="0"/>
                    <a:pt x="114" y="4"/>
                    <a:pt x="114" y="8"/>
                  </a:cubicBezTo>
                  <a:cubicBezTo>
                    <a:pt x="114" y="12"/>
                    <a:pt x="111" y="15"/>
                    <a:pt x="10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US" sz="1418" dirty="0">
                <a:solidFill>
                  <a:srgbClr val="000000"/>
                </a:solidFill>
                <a:latin typeface="Calibri" pitchFamily="34" charset="0"/>
              </a:endParaRPr>
            </a:p>
          </p:txBody>
        </p:sp>
      </p:grpSp>
      <p:grpSp>
        <p:nvGrpSpPr>
          <p:cNvPr id="118" name="Group 117"/>
          <p:cNvGrpSpPr>
            <a:grpSpLocks noChangeAspect="1"/>
          </p:cNvGrpSpPr>
          <p:nvPr/>
        </p:nvGrpSpPr>
        <p:grpSpPr>
          <a:xfrm>
            <a:off x="6578571" y="1398437"/>
            <a:ext cx="473445" cy="329977"/>
            <a:chOff x="9618663" y="1735138"/>
            <a:chExt cx="628650" cy="438151"/>
          </a:xfrm>
          <a:solidFill>
            <a:schemeClr val="accent3"/>
          </a:solidFill>
        </p:grpSpPr>
        <p:sp>
          <p:nvSpPr>
            <p:cNvPr id="119" name="Freeform 970"/>
            <p:cNvSpPr>
              <a:spLocks noEditPoints="1"/>
            </p:cNvSpPr>
            <p:nvPr/>
          </p:nvSpPr>
          <p:spPr bwMode="auto">
            <a:xfrm>
              <a:off x="9618663" y="1852613"/>
              <a:ext cx="628650" cy="320675"/>
            </a:xfrm>
            <a:custGeom>
              <a:avLst/>
              <a:gdLst>
                <a:gd name="T0" fmla="*/ 450 w 451"/>
                <a:gd name="T1" fmla="*/ 103 h 231"/>
                <a:gd name="T2" fmla="*/ 443 w 451"/>
                <a:gd name="T3" fmla="*/ 99 h 231"/>
                <a:gd name="T4" fmla="*/ 359 w 451"/>
                <a:gd name="T5" fmla="*/ 99 h 231"/>
                <a:gd name="T6" fmla="*/ 359 w 451"/>
                <a:gd name="T7" fmla="*/ 8 h 231"/>
                <a:gd name="T8" fmla="*/ 351 w 451"/>
                <a:gd name="T9" fmla="*/ 0 h 231"/>
                <a:gd name="T10" fmla="*/ 101 w 451"/>
                <a:gd name="T11" fmla="*/ 0 h 231"/>
                <a:gd name="T12" fmla="*/ 93 w 451"/>
                <a:gd name="T13" fmla="*/ 8 h 231"/>
                <a:gd name="T14" fmla="*/ 93 w 451"/>
                <a:gd name="T15" fmla="*/ 99 h 231"/>
                <a:gd name="T16" fmla="*/ 8 w 451"/>
                <a:gd name="T17" fmla="*/ 99 h 231"/>
                <a:gd name="T18" fmla="*/ 2 w 451"/>
                <a:gd name="T19" fmla="*/ 103 h 231"/>
                <a:gd name="T20" fmla="*/ 1 w 451"/>
                <a:gd name="T21" fmla="*/ 110 h 231"/>
                <a:gd name="T22" fmla="*/ 51 w 451"/>
                <a:gd name="T23" fmla="*/ 227 h 231"/>
                <a:gd name="T24" fmla="*/ 58 w 451"/>
                <a:gd name="T25" fmla="*/ 231 h 231"/>
                <a:gd name="T26" fmla="*/ 393 w 451"/>
                <a:gd name="T27" fmla="*/ 231 h 231"/>
                <a:gd name="T28" fmla="*/ 400 w 451"/>
                <a:gd name="T29" fmla="*/ 227 h 231"/>
                <a:gd name="T30" fmla="*/ 450 w 451"/>
                <a:gd name="T31" fmla="*/ 110 h 231"/>
                <a:gd name="T32" fmla="*/ 450 w 451"/>
                <a:gd name="T33" fmla="*/ 103 h 231"/>
                <a:gd name="T34" fmla="*/ 108 w 451"/>
                <a:gd name="T35" fmla="*/ 15 h 231"/>
                <a:gd name="T36" fmla="*/ 343 w 451"/>
                <a:gd name="T37" fmla="*/ 15 h 231"/>
                <a:gd name="T38" fmla="*/ 343 w 451"/>
                <a:gd name="T39" fmla="*/ 99 h 231"/>
                <a:gd name="T40" fmla="*/ 108 w 451"/>
                <a:gd name="T41" fmla="*/ 99 h 231"/>
                <a:gd name="T42" fmla="*/ 108 w 451"/>
                <a:gd name="T43" fmla="*/ 15 h 231"/>
                <a:gd name="T44" fmla="*/ 388 w 451"/>
                <a:gd name="T45" fmla="*/ 216 h 231"/>
                <a:gd name="T46" fmla="*/ 63 w 451"/>
                <a:gd name="T47" fmla="*/ 216 h 231"/>
                <a:gd name="T48" fmla="*/ 20 w 451"/>
                <a:gd name="T49" fmla="*/ 114 h 231"/>
                <a:gd name="T50" fmla="*/ 101 w 451"/>
                <a:gd name="T51" fmla="*/ 114 h 231"/>
                <a:gd name="T52" fmla="*/ 351 w 451"/>
                <a:gd name="T53" fmla="*/ 114 h 231"/>
                <a:gd name="T54" fmla="*/ 432 w 451"/>
                <a:gd name="T55" fmla="*/ 114 h 231"/>
                <a:gd name="T56" fmla="*/ 388 w 451"/>
                <a:gd name="T57" fmla="*/ 21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51" h="231">
                  <a:moveTo>
                    <a:pt x="450" y="103"/>
                  </a:moveTo>
                  <a:cubicBezTo>
                    <a:pt x="448" y="100"/>
                    <a:pt x="446" y="99"/>
                    <a:pt x="443" y="99"/>
                  </a:cubicBezTo>
                  <a:cubicBezTo>
                    <a:pt x="359" y="99"/>
                    <a:pt x="359" y="99"/>
                    <a:pt x="359" y="99"/>
                  </a:cubicBezTo>
                  <a:cubicBezTo>
                    <a:pt x="359" y="8"/>
                    <a:pt x="359" y="8"/>
                    <a:pt x="359" y="8"/>
                  </a:cubicBezTo>
                  <a:cubicBezTo>
                    <a:pt x="359" y="3"/>
                    <a:pt x="355" y="0"/>
                    <a:pt x="351" y="0"/>
                  </a:cubicBezTo>
                  <a:cubicBezTo>
                    <a:pt x="101" y="0"/>
                    <a:pt x="101" y="0"/>
                    <a:pt x="101" y="0"/>
                  </a:cubicBezTo>
                  <a:cubicBezTo>
                    <a:pt x="96" y="0"/>
                    <a:pt x="93" y="3"/>
                    <a:pt x="93" y="8"/>
                  </a:cubicBezTo>
                  <a:cubicBezTo>
                    <a:pt x="93" y="99"/>
                    <a:pt x="93" y="99"/>
                    <a:pt x="93" y="99"/>
                  </a:cubicBezTo>
                  <a:cubicBezTo>
                    <a:pt x="8" y="99"/>
                    <a:pt x="8" y="99"/>
                    <a:pt x="8" y="99"/>
                  </a:cubicBezTo>
                  <a:cubicBezTo>
                    <a:pt x="6" y="99"/>
                    <a:pt x="3" y="100"/>
                    <a:pt x="2" y="103"/>
                  </a:cubicBezTo>
                  <a:cubicBezTo>
                    <a:pt x="0" y="105"/>
                    <a:pt x="0" y="107"/>
                    <a:pt x="1" y="110"/>
                  </a:cubicBezTo>
                  <a:cubicBezTo>
                    <a:pt x="51" y="227"/>
                    <a:pt x="51" y="227"/>
                    <a:pt x="51" y="227"/>
                  </a:cubicBezTo>
                  <a:cubicBezTo>
                    <a:pt x="52" y="230"/>
                    <a:pt x="55" y="231"/>
                    <a:pt x="58" y="231"/>
                  </a:cubicBezTo>
                  <a:cubicBezTo>
                    <a:pt x="393" y="231"/>
                    <a:pt x="393" y="231"/>
                    <a:pt x="393" y="231"/>
                  </a:cubicBezTo>
                  <a:cubicBezTo>
                    <a:pt x="396" y="231"/>
                    <a:pt x="399" y="230"/>
                    <a:pt x="400" y="227"/>
                  </a:cubicBezTo>
                  <a:cubicBezTo>
                    <a:pt x="450" y="110"/>
                    <a:pt x="450" y="110"/>
                    <a:pt x="450" y="110"/>
                  </a:cubicBezTo>
                  <a:cubicBezTo>
                    <a:pt x="451" y="107"/>
                    <a:pt x="451" y="105"/>
                    <a:pt x="450" y="103"/>
                  </a:cubicBezTo>
                  <a:close/>
                  <a:moveTo>
                    <a:pt x="108" y="15"/>
                  </a:moveTo>
                  <a:cubicBezTo>
                    <a:pt x="343" y="15"/>
                    <a:pt x="343" y="15"/>
                    <a:pt x="343" y="15"/>
                  </a:cubicBezTo>
                  <a:cubicBezTo>
                    <a:pt x="343" y="99"/>
                    <a:pt x="343" y="99"/>
                    <a:pt x="343" y="99"/>
                  </a:cubicBezTo>
                  <a:cubicBezTo>
                    <a:pt x="108" y="99"/>
                    <a:pt x="108" y="99"/>
                    <a:pt x="108" y="99"/>
                  </a:cubicBezTo>
                  <a:lnTo>
                    <a:pt x="108" y="15"/>
                  </a:lnTo>
                  <a:close/>
                  <a:moveTo>
                    <a:pt x="388" y="216"/>
                  </a:moveTo>
                  <a:cubicBezTo>
                    <a:pt x="63" y="216"/>
                    <a:pt x="63" y="216"/>
                    <a:pt x="63" y="216"/>
                  </a:cubicBezTo>
                  <a:cubicBezTo>
                    <a:pt x="20" y="114"/>
                    <a:pt x="20" y="114"/>
                    <a:pt x="20" y="114"/>
                  </a:cubicBezTo>
                  <a:cubicBezTo>
                    <a:pt x="101" y="114"/>
                    <a:pt x="101" y="114"/>
                    <a:pt x="101" y="114"/>
                  </a:cubicBezTo>
                  <a:cubicBezTo>
                    <a:pt x="351" y="114"/>
                    <a:pt x="351" y="114"/>
                    <a:pt x="351" y="114"/>
                  </a:cubicBezTo>
                  <a:cubicBezTo>
                    <a:pt x="432" y="114"/>
                    <a:pt x="432" y="114"/>
                    <a:pt x="432" y="114"/>
                  </a:cubicBezTo>
                  <a:lnTo>
                    <a:pt x="388" y="2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US" sz="1418" dirty="0">
                <a:solidFill>
                  <a:srgbClr val="000000"/>
                </a:solidFill>
                <a:latin typeface="Calibri" pitchFamily="34" charset="0"/>
              </a:endParaRPr>
            </a:p>
          </p:txBody>
        </p:sp>
        <p:sp>
          <p:nvSpPr>
            <p:cNvPr id="120" name="Freeform 971"/>
            <p:cNvSpPr>
              <a:spLocks/>
            </p:cNvSpPr>
            <p:nvPr/>
          </p:nvSpPr>
          <p:spPr bwMode="auto">
            <a:xfrm>
              <a:off x="9690101" y="2168526"/>
              <a:ext cx="1588" cy="1588"/>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US" sz="1418" dirty="0">
                <a:solidFill>
                  <a:srgbClr val="000000"/>
                </a:solidFill>
                <a:latin typeface="Calibri" pitchFamily="34" charset="0"/>
              </a:endParaRPr>
            </a:p>
          </p:txBody>
        </p:sp>
        <p:sp>
          <p:nvSpPr>
            <p:cNvPr id="121" name="Freeform 972"/>
            <p:cNvSpPr>
              <a:spLocks/>
            </p:cNvSpPr>
            <p:nvPr/>
          </p:nvSpPr>
          <p:spPr bwMode="auto">
            <a:xfrm>
              <a:off x="9691688" y="2170113"/>
              <a:ext cx="3175" cy="1588"/>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1" y="1"/>
                    <a:pt x="2"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US" sz="1418" dirty="0">
                <a:solidFill>
                  <a:srgbClr val="000000"/>
                </a:solidFill>
                <a:latin typeface="Calibri" pitchFamily="34" charset="0"/>
              </a:endParaRPr>
            </a:p>
          </p:txBody>
        </p:sp>
        <p:sp>
          <p:nvSpPr>
            <p:cNvPr id="122" name="Freeform 973"/>
            <p:cNvSpPr>
              <a:spLocks/>
            </p:cNvSpPr>
            <p:nvPr/>
          </p:nvSpPr>
          <p:spPr bwMode="auto">
            <a:xfrm>
              <a:off x="9698038" y="2173288"/>
              <a:ext cx="1588"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US" sz="1418" dirty="0">
                <a:solidFill>
                  <a:srgbClr val="000000"/>
                </a:solidFill>
                <a:latin typeface="Calibri" pitchFamily="34" charset="0"/>
              </a:endParaRPr>
            </a:p>
          </p:txBody>
        </p:sp>
        <p:sp>
          <p:nvSpPr>
            <p:cNvPr id="123" name="Freeform 974"/>
            <p:cNvSpPr>
              <a:spLocks/>
            </p:cNvSpPr>
            <p:nvPr/>
          </p:nvSpPr>
          <p:spPr bwMode="auto">
            <a:xfrm>
              <a:off x="9690101" y="1735138"/>
              <a:ext cx="487363" cy="255588"/>
            </a:xfrm>
            <a:custGeom>
              <a:avLst/>
              <a:gdLst>
                <a:gd name="T0" fmla="*/ 15 w 350"/>
                <a:gd name="T1" fmla="*/ 183 h 183"/>
                <a:gd name="T2" fmla="*/ 15 w 350"/>
                <a:gd name="T3" fmla="*/ 51 h 183"/>
                <a:gd name="T4" fmla="*/ 51 w 350"/>
                <a:gd name="T5" fmla="*/ 15 h 183"/>
                <a:gd name="T6" fmla="*/ 120 w 350"/>
                <a:gd name="T7" fmla="*/ 15 h 183"/>
                <a:gd name="T8" fmla="*/ 156 w 350"/>
                <a:gd name="T9" fmla="*/ 51 h 183"/>
                <a:gd name="T10" fmla="*/ 164 w 350"/>
                <a:gd name="T11" fmla="*/ 59 h 183"/>
                <a:gd name="T12" fmla="*/ 335 w 350"/>
                <a:gd name="T13" fmla="*/ 59 h 183"/>
                <a:gd name="T14" fmla="*/ 335 w 350"/>
                <a:gd name="T15" fmla="*/ 183 h 183"/>
                <a:gd name="T16" fmla="*/ 350 w 350"/>
                <a:gd name="T17" fmla="*/ 183 h 183"/>
                <a:gd name="T18" fmla="*/ 350 w 350"/>
                <a:gd name="T19" fmla="*/ 51 h 183"/>
                <a:gd name="T20" fmla="*/ 342 w 350"/>
                <a:gd name="T21" fmla="*/ 44 h 183"/>
                <a:gd name="T22" fmla="*/ 171 w 350"/>
                <a:gd name="T23" fmla="*/ 44 h 183"/>
                <a:gd name="T24" fmla="*/ 120 w 350"/>
                <a:gd name="T25" fmla="*/ 0 h 183"/>
                <a:gd name="T26" fmla="*/ 51 w 350"/>
                <a:gd name="T27" fmla="*/ 0 h 183"/>
                <a:gd name="T28" fmla="*/ 0 w 350"/>
                <a:gd name="T29" fmla="*/ 51 h 183"/>
                <a:gd name="T30" fmla="*/ 0 w 350"/>
                <a:gd name="T31" fmla="*/ 183 h 183"/>
                <a:gd name="T32" fmla="*/ 15 w 350"/>
                <a:gd name="T33"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0" h="183">
                  <a:moveTo>
                    <a:pt x="15" y="183"/>
                  </a:moveTo>
                  <a:cubicBezTo>
                    <a:pt x="15" y="51"/>
                    <a:pt x="15" y="51"/>
                    <a:pt x="15" y="51"/>
                  </a:cubicBezTo>
                  <a:cubicBezTo>
                    <a:pt x="15" y="31"/>
                    <a:pt x="31" y="15"/>
                    <a:pt x="51" y="15"/>
                  </a:cubicBezTo>
                  <a:cubicBezTo>
                    <a:pt x="120" y="15"/>
                    <a:pt x="120" y="15"/>
                    <a:pt x="120" y="15"/>
                  </a:cubicBezTo>
                  <a:cubicBezTo>
                    <a:pt x="140" y="15"/>
                    <a:pt x="156" y="31"/>
                    <a:pt x="156" y="51"/>
                  </a:cubicBezTo>
                  <a:cubicBezTo>
                    <a:pt x="156" y="56"/>
                    <a:pt x="159" y="59"/>
                    <a:pt x="164" y="59"/>
                  </a:cubicBezTo>
                  <a:cubicBezTo>
                    <a:pt x="335" y="59"/>
                    <a:pt x="335" y="59"/>
                    <a:pt x="335" y="59"/>
                  </a:cubicBezTo>
                  <a:cubicBezTo>
                    <a:pt x="335" y="183"/>
                    <a:pt x="335" y="183"/>
                    <a:pt x="335" y="183"/>
                  </a:cubicBezTo>
                  <a:cubicBezTo>
                    <a:pt x="350" y="183"/>
                    <a:pt x="350" y="183"/>
                    <a:pt x="350" y="183"/>
                  </a:cubicBezTo>
                  <a:cubicBezTo>
                    <a:pt x="350" y="51"/>
                    <a:pt x="350" y="51"/>
                    <a:pt x="350" y="51"/>
                  </a:cubicBezTo>
                  <a:cubicBezTo>
                    <a:pt x="350" y="47"/>
                    <a:pt x="347" y="44"/>
                    <a:pt x="342" y="44"/>
                  </a:cubicBezTo>
                  <a:cubicBezTo>
                    <a:pt x="171" y="44"/>
                    <a:pt x="171" y="44"/>
                    <a:pt x="171" y="44"/>
                  </a:cubicBezTo>
                  <a:cubicBezTo>
                    <a:pt x="167" y="19"/>
                    <a:pt x="146" y="0"/>
                    <a:pt x="120" y="0"/>
                  </a:cubicBezTo>
                  <a:cubicBezTo>
                    <a:pt x="51" y="0"/>
                    <a:pt x="51" y="0"/>
                    <a:pt x="51" y="0"/>
                  </a:cubicBezTo>
                  <a:cubicBezTo>
                    <a:pt x="23" y="0"/>
                    <a:pt x="0" y="23"/>
                    <a:pt x="0" y="51"/>
                  </a:cubicBezTo>
                  <a:cubicBezTo>
                    <a:pt x="0" y="183"/>
                    <a:pt x="0" y="183"/>
                    <a:pt x="0" y="183"/>
                  </a:cubicBezTo>
                  <a:lnTo>
                    <a:pt x="15" y="1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US" sz="1418" dirty="0">
                <a:solidFill>
                  <a:srgbClr val="000000"/>
                </a:solidFill>
                <a:latin typeface="Calibri" pitchFamily="34" charset="0"/>
              </a:endParaRPr>
            </a:p>
          </p:txBody>
        </p:sp>
        <p:sp>
          <p:nvSpPr>
            <p:cNvPr id="124" name="Freeform 975"/>
            <p:cNvSpPr>
              <a:spLocks/>
            </p:cNvSpPr>
            <p:nvPr/>
          </p:nvSpPr>
          <p:spPr bwMode="auto">
            <a:xfrm>
              <a:off x="10175876" y="216852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US" sz="1418" dirty="0">
                <a:solidFill>
                  <a:srgbClr val="000000"/>
                </a:solidFill>
                <a:latin typeface="Calibri" pitchFamily="34" charset="0"/>
              </a:endParaRPr>
            </a:p>
          </p:txBody>
        </p:sp>
        <p:sp>
          <p:nvSpPr>
            <p:cNvPr id="125" name="Freeform 976"/>
            <p:cNvSpPr>
              <a:spLocks/>
            </p:cNvSpPr>
            <p:nvPr/>
          </p:nvSpPr>
          <p:spPr bwMode="auto">
            <a:xfrm>
              <a:off x="10171113" y="2171701"/>
              <a:ext cx="0" cy="1588"/>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1"/>
                    <a:pt x="0" y="1"/>
                    <a:pt x="0" y="1"/>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US" sz="1418" dirty="0">
                <a:solidFill>
                  <a:srgbClr val="000000"/>
                </a:solidFill>
                <a:latin typeface="Calibri" pitchFamily="34" charset="0"/>
              </a:endParaRPr>
            </a:p>
          </p:txBody>
        </p:sp>
        <p:sp>
          <p:nvSpPr>
            <p:cNvPr id="126" name="Freeform 977"/>
            <p:cNvSpPr>
              <a:spLocks/>
            </p:cNvSpPr>
            <p:nvPr/>
          </p:nvSpPr>
          <p:spPr bwMode="auto">
            <a:xfrm>
              <a:off x="10174288" y="2168526"/>
              <a:ext cx="1588" cy="1588"/>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1"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US" sz="1418" dirty="0">
                <a:solidFill>
                  <a:srgbClr val="000000"/>
                </a:solidFill>
                <a:latin typeface="Calibri" pitchFamily="34" charset="0"/>
              </a:endParaRPr>
            </a:p>
          </p:txBody>
        </p:sp>
        <p:sp>
          <p:nvSpPr>
            <p:cNvPr id="127" name="Freeform 978"/>
            <p:cNvSpPr>
              <a:spLocks/>
            </p:cNvSpPr>
            <p:nvPr/>
          </p:nvSpPr>
          <p:spPr bwMode="auto">
            <a:xfrm>
              <a:off x="9694863" y="2171701"/>
              <a:ext cx="3175" cy="1588"/>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1" y="1"/>
                    <a:pt x="0" y="0"/>
                  </a:cubicBezTo>
                  <a:cubicBezTo>
                    <a:pt x="1" y="1"/>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US" sz="1418" dirty="0">
                <a:solidFill>
                  <a:srgbClr val="000000"/>
                </a:solidFill>
                <a:latin typeface="Calibri" pitchFamily="34" charset="0"/>
              </a:endParaRPr>
            </a:p>
          </p:txBody>
        </p:sp>
        <p:sp>
          <p:nvSpPr>
            <p:cNvPr id="128" name="Freeform 979"/>
            <p:cNvSpPr>
              <a:spLocks/>
            </p:cNvSpPr>
            <p:nvPr/>
          </p:nvSpPr>
          <p:spPr bwMode="auto">
            <a:xfrm>
              <a:off x="10166351" y="2173288"/>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US" sz="1418" dirty="0">
                <a:solidFill>
                  <a:srgbClr val="000000"/>
                </a:solidFill>
                <a:latin typeface="Calibri" pitchFamily="34" charset="0"/>
              </a:endParaRPr>
            </a:p>
          </p:txBody>
        </p:sp>
        <p:sp>
          <p:nvSpPr>
            <p:cNvPr id="129" name="Freeform 980"/>
            <p:cNvSpPr>
              <a:spLocks/>
            </p:cNvSpPr>
            <p:nvPr/>
          </p:nvSpPr>
          <p:spPr bwMode="auto">
            <a:xfrm>
              <a:off x="10172701" y="2170113"/>
              <a:ext cx="1588" cy="1588"/>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US" sz="1418" dirty="0">
                <a:solidFill>
                  <a:srgbClr val="000000"/>
                </a:solidFill>
                <a:latin typeface="Calibri" pitchFamily="34" charset="0"/>
              </a:endParaRPr>
            </a:p>
          </p:txBody>
        </p:sp>
        <p:sp>
          <p:nvSpPr>
            <p:cNvPr id="130" name="Freeform 981"/>
            <p:cNvSpPr>
              <a:spLocks/>
            </p:cNvSpPr>
            <p:nvPr/>
          </p:nvSpPr>
          <p:spPr bwMode="auto">
            <a:xfrm>
              <a:off x="9747251" y="1797051"/>
              <a:ext cx="122238" cy="20638"/>
            </a:xfrm>
            <a:custGeom>
              <a:avLst/>
              <a:gdLst>
                <a:gd name="T0" fmla="*/ 81 w 88"/>
                <a:gd name="T1" fmla="*/ 15 h 15"/>
                <a:gd name="T2" fmla="*/ 8 w 88"/>
                <a:gd name="T3" fmla="*/ 15 h 15"/>
                <a:gd name="T4" fmla="*/ 0 w 88"/>
                <a:gd name="T5" fmla="*/ 7 h 15"/>
                <a:gd name="T6" fmla="*/ 8 w 88"/>
                <a:gd name="T7" fmla="*/ 0 h 15"/>
                <a:gd name="T8" fmla="*/ 81 w 88"/>
                <a:gd name="T9" fmla="*/ 0 h 15"/>
                <a:gd name="T10" fmla="*/ 88 w 88"/>
                <a:gd name="T11" fmla="*/ 7 h 15"/>
                <a:gd name="T12" fmla="*/ 81 w 88"/>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88" h="15">
                  <a:moveTo>
                    <a:pt x="81" y="15"/>
                  </a:moveTo>
                  <a:cubicBezTo>
                    <a:pt x="8" y="15"/>
                    <a:pt x="8" y="15"/>
                    <a:pt x="8" y="15"/>
                  </a:cubicBezTo>
                  <a:cubicBezTo>
                    <a:pt x="4" y="15"/>
                    <a:pt x="0" y="12"/>
                    <a:pt x="0" y="7"/>
                  </a:cubicBezTo>
                  <a:cubicBezTo>
                    <a:pt x="0" y="3"/>
                    <a:pt x="4" y="0"/>
                    <a:pt x="8" y="0"/>
                  </a:cubicBezTo>
                  <a:cubicBezTo>
                    <a:pt x="81" y="0"/>
                    <a:pt x="81" y="0"/>
                    <a:pt x="81" y="0"/>
                  </a:cubicBezTo>
                  <a:cubicBezTo>
                    <a:pt x="85" y="0"/>
                    <a:pt x="88" y="3"/>
                    <a:pt x="88" y="7"/>
                  </a:cubicBezTo>
                  <a:cubicBezTo>
                    <a:pt x="88" y="12"/>
                    <a:pt x="85" y="15"/>
                    <a:pt x="81"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US" sz="1418" dirty="0">
                <a:solidFill>
                  <a:srgbClr val="000000"/>
                </a:solidFill>
                <a:latin typeface="Calibri" pitchFamily="34" charset="0"/>
              </a:endParaRPr>
            </a:p>
          </p:txBody>
        </p:sp>
        <p:sp>
          <p:nvSpPr>
            <p:cNvPr id="131" name="Freeform 982"/>
            <p:cNvSpPr>
              <a:spLocks/>
            </p:cNvSpPr>
            <p:nvPr/>
          </p:nvSpPr>
          <p:spPr bwMode="auto">
            <a:xfrm>
              <a:off x="9799638" y="1897063"/>
              <a:ext cx="144463" cy="20638"/>
            </a:xfrm>
            <a:custGeom>
              <a:avLst/>
              <a:gdLst>
                <a:gd name="T0" fmla="*/ 97 w 104"/>
                <a:gd name="T1" fmla="*/ 15 h 15"/>
                <a:gd name="T2" fmla="*/ 7 w 104"/>
                <a:gd name="T3" fmla="*/ 15 h 15"/>
                <a:gd name="T4" fmla="*/ 0 w 104"/>
                <a:gd name="T5" fmla="*/ 7 h 15"/>
                <a:gd name="T6" fmla="*/ 7 w 104"/>
                <a:gd name="T7" fmla="*/ 0 h 15"/>
                <a:gd name="T8" fmla="*/ 97 w 104"/>
                <a:gd name="T9" fmla="*/ 0 h 15"/>
                <a:gd name="T10" fmla="*/ 104 w 104"/>
                <a:gd name="T11" fmla="*/ 7 h 15"/>
                <a:gd name="T12" fmla="*/ 97 w 104"/>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04" h="15">
                  <a:moveTo>
                    <a:pt x="97" y="15"/>
                  </a:moveTo>
                  <a:cubicBezTo>
                    <a:pt x="7" y="15"/>
                    <a:pt x="7" y="15"/>
                    <a:pt x="7" y="15"/>
                  </a:cubicBezTo>
                  <a:cubicBezTo>
                    <a:pt x="3" y="15"/>
                    <a:pt x="0" y="12"/>
                    <a:pt x="0" y="7"/>
                  </a:cubicBezTo>
                  <a:cubicBezTo>
                    <a:pt x="0" y="3"/>
                    <a:pt x="3" y="0"/>
                    <a:pt x="7" y="0"/>
                  </a:cubicBezTo>
                  <a:cubicBezTo>
                    <a:pt x="97" y="0"/>
                    <a:pt x="97" y="0"/>
                    <a:pt x="97" y="0"/>
                  </a:cubicBezTo>
                  <a:cubicBezTo>
                    <a:pt x="101" y="0"/>
                    <a:pt x="104" y="3"/>
                    <a:pt x="104" y="7"/>
                  </a:cubicBezTo>
                  <a:cubicBezTo>
                    <a:pt x="104" y="12"/>
                    <a:pt x="101" y="15"/>
                    <a:pt x="9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US" sz="1418" dirty="0">
                <a:solidFill>
                  <a:srgbClr val="000000"/>
                </a:solidFill>
                <a:latin typeface="Calibri" pitchFamily="34" charset="0"/>
              </a:endParaRPr>
            </a:p>
          </p:txBody>
        </p:sp>
        <p:sp>
          <p:nvSpPr>
            <p:cNvPr id="132" name="Freeform 983"/>
            <p:cNvSpPr>
              <a:spLocks/>
            </p:cNvSpPr>
            <p:nvPr/>
          </p:nvSpPr>
          <p:spPr bwMode="auto">
            <a:xfrm>
              <a:off x="9799638" y="1946276"/>
              <a:ext cx="260350" cy="22225"/>
            </a:xfrm>
            <a:custGeom>
              <a:avLst/>
              <a:gdLst>
                <a:gd name="T0" fmla="*/ 181 w 188"/>
                <a:gd name="T1" fmla="*/ 16 h 16"/>
                <a:gd name="T2" fmla="*/ 7 w 188"/>
                <a:gd name="T3" fmla="*/ 16 h 16"/>
                <a:gd name="T4" fmla="*/ 0 w 188"/>
                <a:gd name="T5" fmla="*/ 8 h 16"/>
                <a:gd name="T6" fmla="*/ 7 w 188"/>
                <a:gd name="T7" fmla="*/ 0 h 16"/>
                <a:gd name="T8" fmla="*/ 181 w 188"/>
                <a:gd name="T9" fmla="*/ 0 h 16"/>
                <a:gd name="T10" fmla="*/ 188 w 188"/>
                <a:gd name="T11" fmla="*/ 8 h 16"/>
                <a:gd name="T12" fmla="*/ 181 w 18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88" h="16">
                  <a:moveTo>
                    <a:pt x="181" y="16"/>
                  </a:moveTo>
                  <a:cubicBezTo>
                    <a:pt x="7" y="16"/>
                    <a:pt x="7" y="16"/>
                    <a:pt x="7" y="16"/>
                  </a:cubicBezTo>
                  <a:cubicBezTo>
                    <a:pt x="3" y="16"/>
                    <a:pt x="0" y="12"/>
                    <a:pt x="0" y="8"/>
                  </a:cubicBezTo>
                  <a:cubicBezTo>
                    <a:pt x="0" y="4"/>
                    <a:pt x="3" y="0"/>
                    <a:pt x="7" y="0"/>
                  </a:cubicBezTo>
                  <a:cubicBezTo>
                    <a:pt x="181" y="0"/>
                    <a:pt x="181" y="0"/>
                    <a:pt x="181" y="0"/>
                  </a:cubicBezTo>
                  <a:cubicBezTo>
                    <a:pt x="185" y="0"/>
                    <a:pt x="188" y="4"/>
                    <a:pt x="188" y="8"/>
                  </a:cubicBezTo>
                  <a:cubicBezTo>
                    <a:pt x="188" y="12"/>
                    <a:pt x="185" y="16"/>
                    <a:pt x="181"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US" sz="1418" dirty="0">
                <a:solidFill>
                  <a:srgbClr val="000000"/>
                </a:solidFill>
                <a:latin typeface="Calibri" pitchFamily="34" charset="0"/>
              </a:endParaRPr>
            </a:p>
          </p:txBody>
        </p:sp>
        <p:sp>
          <p:nvSpPr>
            <p:cNvPr id="133" name="Freeform 984"/>
            <p:cNvSpPr>
              <a:spLocks noEditPoints="1"/>
            </p:cNvSpPr>
            <p:nvPr/>
          </p:nvSpPr>
          <p:spPr bwMode="auto">
            <a:xfrm>
              <a:off x="9845676" y="2025651"/>
              <a:ext cx="176213" cy="112713"/>
            </a:xfrm>
            <a:custGeom>
              <a:avLst/>
              <a:gdLst>
                <a:gd name="T0" fmla="*/ 63 w 126"/>
                <a:gd name="T1" fmla="*/ 82 h 82"/>
                <a:gd name="T2" fmla="*/ 0 w 126"/>
                <a:gd name="T3" fmla="*/ 41 h 82"/>
                <a:gd name="T4" fmla="*/ 63 w 126"/>
                <a:gd name="T5" fmla="*/ 0 h 82"/>
                <a:gd name="T6" fmla="*/ 126 w 126"/>
                <a:gd name="T7" fmla="*/ 41 h 82"/>
                <a:gd name="T8" fmla="*/ 63 w 126"/>
                <a:gd name="T9" fmla="*/ 82 h 82"/>
                <a:gd name="T10" fmla="*/ 63 w 126"/>
                <a:gd name="T11" fmla="*/ 16 h 82"/>
                <a:gd name="T12" fmla="*/ 15 w 126"/>
                <a:gd name="T13" fmla="*/ 41 h 82"/>
                <a:gd name="T14" fmla="*/ 63 w 126"/>
                <a:gd name="T15" fmla="*/ 67 h 82"/>
                <a:gd name="T16" fmla="*/ 111 w 126"/>
                <a:gd name="T17" fmla="*/ 41 h 82"/>
                <a:gd name="T18" fmla="*/ 63 w 126"/>
                <a:gd name="T19" fmla="*/ 1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82">
                  <a:moveTo>
                    <a:pt x="63" y="82"/>
                  </a:moveTo>
                  <a:cubicBezTo>
                    <a:pt x="27" y="82"/>
                    <a:pt x="0" y="64"/>
                    <a:pt x="0" y="41"/>
                  </a:cubicBezTo>
                  <a:cubicBezTo>
                    <a:pt x="0" y="18"/>
                    <a:pt x="27" y="0"/>
                    <a:pt x="63" y="0"/>
                  </a:cubicBezTo>
                  <a:cubicBezTo>
                    <a:pt x="98" y="0"/>
                    <a:pt x="126" y="18"/>
                    <a:pt x="126" y="41"/>
                  </a:cubicBezTo>
                  <a:cubicBezTo>
                    <a:pt x="126" y="64"/>
                    <a:pt x="98" y="82"/>
                    <a:pt x="63" y="82"/>
                  </a:cubicBezTo>
                  <a:close/>
                  <a:moveTo>
                    <a:pt x="63" y="16"/>
                  </a:moveTo>
                  <a:cubicBezTo>
                    <a:pt x="35" y="16"/>
                    <a:pt x="15" y="29"/>
                    <a:pt x="15" y="41"/>
                  </a:cubicBezTo>
                  <a:cubicBezTo>
                    <a:pt x="15" y="53"/>
                    <a:pt x="35" y="67"/>
                    <a:pt x="63" y="67"/>
                  </a:cubicBezTo>
                  <a:cubicBezTo>
                    <a:pt x="91" y="67"/>
                    <a:pt x="111" y="53"/>
                    <a:pt x="111" y="41"/>
                  </a:cubicBezTo>
                  <a:cubicBezTo>
                    <a:pt x="111" y="29"/>
                    <a:pt x="91" y="16"/>
                    <a:pt x="63"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US" sz="1418" dirty="0">
                <a:solidFill>
                  <a:srgbClr val="000000"/>
                </a:solidFill>
                <a:latin typeface="Calibri" pitchFamily="34" charset="0"/>
              </a:endParaRPr>
            </a:p>
          </p:txBody>
        </p:sp>
        <p:sp>
          <p:nvSpPr>
            <p:cNvPr id="134" name="Freeform 985"/>
            <p:cNvSpPr>
              <a:spLocks/>
            </p:cNvSpPr>
            <p:nvPr/>
          </p:nvSpPr>
          <p:spPr bwMode="auto">
            <a:xfrm>
              <a:off x="9890126" y="2052638"/>
              <a:ext cx="87313" cy="60325"/>
            </a:xfrm>
            <a:custGeom>
              <a:avLst/>
              <a:gdLst>
                <a:gd name="T0" fmla="*/ 54 w 62"/>
                <a:gd name="T1" fmla="*/ 14 h 43"/>
                <a:gd name="T2" fmla="*/ 38 w 62"/>
                <a:gd name="T3" fmla="*/ 14 h 43"/>
                <a:gd name="T4" fmla="*/ 38 w 62"/>
                <a:gd name="T5" fmla="*/ 7 h 43"/>
                <a:gd name="T6" fmla="*/ 31 w 62"/>
                <a:gd name="T7" fmla="*/ 0 h 43"/>
                <a:gd name="T8" fmla="*/ 23 w 62"/>
                <a:gd name="T9" fmla="*/ 7 h 43"/>
                <a:gd name="T10" fmla="*/ 23 w 62"/>
                <a:gd name="T11" fmla="*/ 14 h 43"/>
                <a:gd name="T12" fmla="*/ 8 w 62"/>
                <a:gd name="T13" fmla="*/ 14 h 43"/>
                <a:gd name="T14" fmla="*/ 0 w 62"/>
                <a:gd name="T15" fmla="*/ 21 h 43"/>
                <a:gd name="T16" fmla="*/ 8 w 62"/>
                <a:gd name="T17" fmla="*/ 29 h 43"/>
                <a:gd name="T18" fmla="*/ 23 w 62"/>
                <a:gd name="T19" fmla="*/ 29 h 43"/>
                <a:gd name="T20" fmla="*/ 23 w 62"/>
                <a:gd name="T21" fmla="*/ 35 h 43"/>
                <a:gd name="T22" fmla="*/ 31 w 62"/>
                <a:gd name="T23" fmla="*/ 43 h 43"/>
                <a:gd name="T24" fmla="*/ 38 w 62"/>
                <a:gd name="T25" fmla="*/ 35 h 43"/>
                <a:gd name="T26" fmla="*/ 38 w 62"/>
                <a:gd name="T27" fmla="*/ 29 h 43"/>
                <a:gd name="T28" fmla="*/ 54 w 62"/>
                <a:gd name="T29" fmla="*/ 29 h 43"/>
                <a:gd name="T30" fmla="*/ 62 w 62"/>
                <a:gd name="T31" fmla="*/ 21 h 43"/>
                <a:gd name="T32" fmla="*/ 54 w 62"/>
                <a:gd name="T33"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43">
                  <a:moveTo>
                    <a:pt x="54" y="14"/>
                  </a:moveTo>
                  <a:cubicBezTo>
                    <a:pt x="38" y="14"/>
                    <a:pt x="38" y="14"/>
                    <a:pt x="38" y="14"/>
                  </a:cubicBezTo>
                  <a:cubicBezTo>
                    <a:pt x="38" y="7"/>
                    <a:pt x="38" y="7"/>
                    <a:pt x="38" y="7"/>
                  </a:cubicBezTo>
                  <a:cubicBezTo>
                    <a:pt x="38" y="3"/>
                    <a:pt x="35" y="0"/>
                    <a:pt x="31" y="0"/>
                  </a:cubicBezTo>
                  <a:cubicBezTo>
                    <a:pt x="27" y="0"/>
                    <a:pt x="23" y="3"/>
                    <a:pt x="23" y="7"/>
                  </a:cubicBezTo>
                  <a:cubicBezTo>
                    <a:pt x="23" y="14"/>
                    <a:pt x="23" y="14"/>
                    <a:pt x="23" y="14"/>
                  </a:cubicBezTo>
                  <a:cubicBezTo>
                    <a:pt x="8" y="14"/>
                    <a:pt x="8" y="14"/>
                    <a:pt x="8" y="14"/>
                  </a:cubicBezTo>
                  <a:cubicBezTo>
                    <a:pt x="3" y="14"/>
                    <a:pt x="0" y="17"/>
                    <a:pt x="0" y="21"/>
                  </a:cubicBezTo>
                  <a:cubicBezTo>
                    <a:pt x="0" y="25"/>
                    <a:pt x="3" y="29"/>
                    <a:pt x="8" y="29"/>
                  </a:cubicBezTo>
                  <a:cubicBezTo>
                    <a:pt x="23" y="29"/>
                    <a:pt x="23" y="29"/>
                    <a:pt x="23" y="29"/>
                  </a:cubicBezTo>
                  <a:cubicBezTo>
                    <a:pt x="23" y="35"/>
                    <a:pt x="23" y="35"/>
                    <a:pt x="23" y="35"/>
                  </a:cubicBezTo>
                  <a:cubicBezTo>
                    <a:pt x="23" y="39"/>
                    <a:pt x="27" y="43"/>
                    <a:pt x="31" y="43"/>
                  </a:cubicBezTo>
                  <a:cubicBezTo>
                    <a:pt x="35" y="43"/>
                    <a:pt x="38" y="39"/>
                    <a:pt x="38" y="35"/>
                  </a:cubicBezTo>
                  <a:cubicBezTo>
                    <a:pt x="38" y="29"/>
                    <a:pt x="38" y="29"/>
                    <a:pt x="38" y="29"/>
                  </a:cubicBezTo>
                  <a:cubicBezTo>
                    <a:pt x="54" y="29"/>
                    <a:pt x="54" y="29"/>
                    <a:pt x="54" y="29"/>
                  </a:cubicBezTo>
                  <a:cubicBezTo>
                    <a:pt x="58" y="29"/>
                    <a:pt x="62" y="25"/>
                    <a:pt x="62" y="21"/>
                  </a:cubicBezTo>
                  <a:cubicBezTo>
                    <a:pt x="62" y="17"/>
                    <a:pt x="58" y="14"/>
                    <a:pt x="5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US" sz="1418" dirty="0">
                <a:solidFill>
                  <a:srgbClr val="000000"/>
                </a:solidFill>
                <a:latin typeface="Calibri" pitchFamily="34" charset="0"/>
              </a:endParaRPr>
            </a:p>
          </p:txBody>
        </p:sp>
      </p:grpSp>
      <p:grpSp>
        <p:nvGrpSpPr>
          <p:cNvPr id="158" name="Group 157"/>
          <p:cNvGrpSpPr>
            <a:grpSpLocks noChangeAspect="1"/>
          </p:cNvGrpSpPr>
          <p:nvPr/>
        </p:nvGrpSpPr>
        <p:grpSpPr>
          <a:xfrm>
            <a:off x="6655863" y="2754590"/>
            <a:ext cx="473445" cy="481447"/>
            <a:chOff x="6557963" y="5448300"/>
            <a:chExt cx="563563" cy="573088"/>
          </a:xfrm>
          <a:solidFill>
            <a:schemeClr val="accent3"/>
          </a:solidFill>
        </p:grpSpPr>
        <p:sp>
          <p:nvSpPr>
            <p:cNvPr id="159" name="Freeform 337"/>
            <p:cNvSpPr>
              <a:spLocks noEditPoints="1"/>
            </p:cNvSpPr>
            <p:nvPr/>
          </p:nvSpPr>
          <p:spPr bwMode="auto">
            <a:xfrm>
              <a:off x="6557963" y="5448300"/>
              <a:ext cx="563563" cy="528638"/>
            </a:xfrm>
            <a:custGeom>
              <a:avLst/>
              <a:gdLst>
                <a:gd name="T0" fmla="*/ 354 w 359"/>
                <a:gd name="T1" fmla="*/ 337 h 337"/>
                <a:gd name="T2" fmla="*/ 6 w 359"/>
                <a:gd name="T3" fmla="*/ 337 h 337"/>
                <a:gd name="T4" fmla="*/ 0 w 359"/>
                <a:gd name="T5" fmla="*/ 332 h 337"/>
                <a:gd name="T6" fmla="*/ 0 w 359"/>
                <a:gd name="T7" fmla="*/ 5 h 337"/>
                <a:gd name="T8" fmla="*/ 6 w 359"/>
                <a:gd name="T9" fmla="*/ 0 h 337"/>
                <a:gd name="T10" fmla="*/ 354 w 359"/>
                <a:gd name="T11" fmla="*/ 0 h 337"/>
                <a:gd name="T12" fmla="*/ 359 w 359"/>
                <a:gd name="T13" fmla="*/ 5 h 337"/>
                <a:gd name="T14" fmla="*/ 359 w 359"/>
                <a:gd name="T15" fmla="*/ 332 h 337"/>
                <a:gd name="T16" fmla="*/ 354 w 359"/>
                <a:gd name="T17" fmla="*/ 337 h 337"/>
                <a:gd name="T18" fmla="*/ 11 w 359"/>
                <a:gd name="T19" fmla="*/ 327 h 337"/>
                <a:gd name="T20" fmla="*/ 349 w 359"/>
                <a:gd name="T21" fmla="*/ 327 h 337"/>
                <a:gd name="T22" fmla="*/ 349 w 359"/>
                <a:gd name="T23" fmla="*/ 10 h 337"/>
                <a:gd name="T24" fmla="*/ 11 w 359"/>
                <a:gd name="T25" fmla="*/ 10 h 337"/>
                <a:gd name="T26" fmla="*/ 11 w 359"/>
                <a:gd name="T27" fmla="*/ 32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9" h="337">
                  <a:moveTo>
                    <a:pt x="354" y="337"/>
                  </a:moveTo>
                  <a:cubicBezTo>
                    <a:pt x="6" y="337"/>
                    <a:pt x="6" y="337"/>
                    <a:pt x="6" y="337"/>
                  </a:cubicBezTo>
                  <a:cubicBezTo>
                    <a:pt x="3" y="337"/>
                    <a:pt x="0" y="335"/>
                    <a:pt x="0" y="332"/>
                  </a:cubicBezTo>
                  <a:cubicBezTo>
                    <a:pt x="0" y="5"/>
                    <a:pt x="0" y="5"/>
                    <a:pt x="0" y="5"/>
                  </a:cubicBezTo>
                  <a:cubicBezTo>
                    <a:pt x="0" y="2"/>
                    <a:pt x="3" y="0"/>
                    <a:pt x="6" y="0"/>
                  </a:cubicBezTo>
                  <a:cubicBezTo>
                    <a:pt x="354" y="0"/>
                    <a:pt x="354" y="0"/>
                    <a:pt x="354" y="0"/>
                  </a:cubicBezTo>
                  <a:cubicBezTo>
                    <a:pt x="357" y="0"/>
                    <a:pt x="359" y="2"/>
                    <a:pt x="359" y="5"/>
                  </a:cubicBezTo>
                  <a:cubicBezTo>
                    <a:pt x="359" y="332"/>
                    <a:pt x="359" y="332"/>
                    <a:pt x="359" y="332"/>
                  </a:cubicBezTo>
                  <a:cubicBezTo>
                    <a:pt x="359" y="335"/>
                    <a:pt x="357" y="337"/>
                    <a:pt x="354" y="337"/>
                  </a:cubicBezTo>
                  <a:close/>
                  <a:moveTo>
                    <a:pt x="11" y="327"/>
                  </a:moveTo>
                  <a:cubicBezTo>
                    <a:pt x="349" y="327"/>
                    <a:pt x="349" y="327"/>
                    <a:pt x="349" y="327"/>
                  </a:cubicBezTo>
                  <a:cubicBezTo>
                    <a:pt x="349" y="10"/>
                    <a:pt x="349" y="10"/>
                    <a:pt x="349" y="10"/>
                  </a:cubicBezTo>
                  <a:cubicBezTo>
                    <a:pt x="11" y="10"/>
                    <a:pt x="11" y="10"/>
                    <a:pt x="11" y="10"/>
                  </a:cubicBezTo>
                  <a:lnTo>
                    <a:pt x="11" y="3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GB" sz="1418">
                <a:solidFill>
                  <a:srgbClr val="000000"/>
                </a:solidFill>
                <a:latin typeface="Calibri" pitchFamily="34" charset="0"/>
              </a:endParaRPr>
            </a:p>
          </p:txBody>
        </p:sp>
        <p:sp>
          <p:nvSpPr>
            <p:cNvPr id="160" name="Freeform 338"/>
            <p:cNvSpPr>
              <a:spLocks noEditPoints="1"/>
            </p:cNvSpPr>
            <p:nvPr/>
          </p:nvSpPr>
          <p:spPr bwMode="auto">
            <a:xfrm>
              <a:off x="6557963" y="5962650"/>
              <a:ext cx="112713" cy="58738"/>
            </a:xfrm>
            <a:custGeom>
              <a:avLst/>
              <a:gdLst>
                <a:gd name="T0" fmla="*/ 67 w 72"/>
                <a:gd name="T1" fmla="*/ 38 h 38"/>
                <a:gd name="T2" fmla="*/ 5 w 72"/>
                <a:gd name="T3" fmla="*/ 38 h 38"/>
                <a:gd name="T4" fmla="*/ 0 w 72"/>
                <a:gd name="T5" fmla="*/ 32 h 38"/>
                <a:gd name="T6" fmla="*/ 0 w 72"/>
                <a:gd name="T7" fmla="*/ 5 h 38"/>
                <a:gd name="T8" fmla="*/ 5 w 72"/>
                <a:gd name="T9" fmla="*/ 0 h 38"/>
                <a:gd name="T10" fmla="*/ 67 w 72"/>
                <a:gd name="T11" fmla="*/ 0 h 38"/>
                <a:gd name="T12" fmla="*/ 72 w 72"/>
                <a:gd name="T13" fmla="*/ 5 h 38"/>
                <a:gd name="T14" fmla="*/ 72 w 72"/>
                <a:gd name="T15" fmla="*/ 32 h 38"/>
                <a:gd name="T16" fmla="*/ 67 w 72"/>
                <a:gd name="T17" fmla="*/ 38 h 38"/>
                <a:gd name="T18" fmla="*/ 11 w 72"/>
                <a:gd name="T19" fmla="*/ 27 h 38"/>
                <a:gd name="T20" fmla="*/ 62 w 72"/>
                <a:gd name="T21" fmla="*/ 27 h 38"/>
                <a:gd name="T22" fmla="*/ 62 w 72"/>
                <a:gd name="T23" fmla="*/ 10 h 38"/>
                <a:gd name="T24" fmla="*/ 11 w 72"/>
                <a:gd name="T25" fmla="*/ 10 h 38"/>
                <a:gd name="T26" fmla="*/ 11 w 72"/>
                <a:gd name="T27"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38">
                  <a:moveTo>
                    <a:pt x="67" y="38"/>
                  </a:moveTo>
                  <a:cubicBezTo>
                    <a:pt x="5" y="38"/>
                    <a:pt x="5" y="38"/>
                    <a:pt x="5" y="38"/>
                  </a:cubicBezTo>
                  <a:cubicBezTo>
                    <a:pt x="2" y="38"/>
                    <a:pt x="0" y="35"/>
                    <a:pt x="0" y="32"/>
                  </a:cubicBezTo>
                  <a:cubicBezTo>
                    <a:pt x="0" y="5"/>
                    <a:pt x="0" y="5"/>
                    <a:pt x="0" y="5"/>
                  </a:cubicBezTo>
                  <a:cubicBezTo>
                    <a:pt x="0" y="2"/>
                    <a:pt x="2" y="0"/>
                    <a:pt x="5" y="0"/>
                  </a:cubicBezTo>
                  <a:cubicBezTo>
                    <a:pt x="67" y="0"/>
                    <a:pt x="67" y="0"/>
                    <a:pt x="67" y="0"/>
                  </a:cubicBezTo>
                  <a:cubicBezTo>
                    <a:pt x="70" y="0"/>
                    <a:pt x="72" y="2"/>
                    <a:pt x="72" y="5"/>
                  </a:cubicBezTo>
                  <a:cubicBezTo>
                    <a:pt x="72" y="32"/>
                    <a:pt x="72" y="32"/>
                    <a:pt x="72" y="32"/>
                  </a:cubicBezTo>
                  <a:cubicBezTo>
                    <a:pt x="72" y="35"/>
                    <a:pt x="70" y="38"/>
                    <a:pt x="67" y="38"/>
                  </a:cubicBezTo>
                  <a:close/>
                  <a:moveTo>
                    <a:pt x="11" y="27"/>
                  </a:moveTo>
                  <a:cubicBezTo>
                    <a:pt x="62" y="27"/>
                    <a:pt x="62" y="27"/>
                    <a:pt x="62" y="27"/>
                  </a:cubicBezTo>
                  <a:cubicBezTo>
                    <a:pt x="62" y="10"/>
                    <a:pt x="62" y="10"/>
                    <a:pt x="62" y="10"/>
                  </a:cubicBezTo>
                  <a:cubicBezTo>
                    <a:pt x="11" y="10"/>
                    <a:pt x="11" y="10"/>
                    <a:pt x="11" y="10"/>
                  </a:cubicBezTo>
                  <a:lnTo>
                    <a:pt x="1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GB" sz="1418">
                <a:solidFill>
                  <a:srgbClr val="000000"/>
                </a:solidFill>
                <a:latin typeface="Calibri" pitchFamily="34" charset="0"/>
              </a:endParaRPr>
            </a:p>
          </p:txBody>
        </p:sp>
        <p:sp>
          <p:nvSpPr>
            <p:cNvPr id="161" name="Freeform 339"/>
            <p:cNvSpPr>
              <a:spLocks noEditPoints="1"/>
            </p:cNvSpPr>
            <p:nvPr/>
          </p:nvSpPr>
          <p:spPr bwMode="auto">
            <a:xfrm>
              <a:off x="7008813" y="5962650"/>
              <a:ext cx="112713" cy="58738"/>
            </a:xfrm>
            <a:custGeom>
              <a:avLst/>
              <a:gdLst>
                <a:gd name="T0" fmla="*/ 67 w 72"/>
                <a:gd name="T1" fmla="*/ 38 h 38"/>
                <a:gd name="T2" fmla="*/ 6 w 72"/>
                <a:gd name="T3" fmla="*/ 38 h 38"/>
                <a:gd name="T4" fmla="*/ 0 w 72"/>
                <a:gd name="T5" fmla="*/ 32 h 38"/>
                <a:gd name="T6" fmla="*/ 0 w 72"/>
                <a:gd name="T7" fmla="*/ 5 h 38"/>
                <a:gd name="T8" fmla="*/ 6 w 72"/>
                <a:gd name="T9" fmla="*/ 0 h 38"/>
                <a:gd name="T10" fmla="*/ 67 w 72"/>
                <a:gd name="T11" fmla="*/ 0 h 38"/>
                <a:gd name="T12" fmla="*/ 72 w 72"/>
                <a:gd name="T13" fmla="*/ 5 h 38"/>
                <a:gd name="T14" fmla="*/ 72 w 72"/>
                <a:gd name="T15" fmla="*/ 32 h 38"/>
                <a:gd name="T16" fmla="*/ 67 w 72"/>
                <a:gd name="T17" fmla="*/ 38 h 38"/>
                <a:gd name="T18" fmla="*/ 11 w 72"/>
                <a:gd name="T19" fmla="*/ 27 h 38"/>
                <a:gd name="T20" fmla="*/ 62 w 72"/>
                <a:gd name="T21" fmla="*/ 27 h 38"/>
                <a:gd name="T22" fmla="*/ 62 w 72"/>
                <a:gd name="T23" fmla="*/ 10 h 38"/>
                <a:gd name="T24" fmla="*/ 11 w 72"/>
                <a:gd name="T25" fmla="*/ 10 h 38"/>
                <a:gd name="T26" fmla="*/ 11 w 72"/>
                <a:gd name="T27"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38">
                  <a:moveTo>
                    <a:pt x="67" y="38"/>
                  </a:moveTo>
                  <a:cubicBezTo>
                    <a:pt x="6" y="38"/>
                    <a:pt x="6" y="38"/>
                    <a:pt x="6" y="38"/>
                  </a:cubicBezTo>
                  <a:cubicBezTo>
                    <a:pt x="3" y="38"/>
                    <a:pt x="0" y="35"/>
                    <a:pt x="0" y="32"/>
                  </a:cubicBezTo>
                  <a:cubicBezTo>
                    <a:pt x="0" y="5"/>
                    <a:pt x="0" y="5"/>
                    <a:pt x="0" y="5"/>
                  </a:cubicBezTo>
                  <a:cubicBezTo>
                    <a:pt x="0" y="2"/>
                    <a:pt x="3" y="0"/>
                    <a:pt x="6" y="0"/>
                  </a:cubicBezTo>
                  <a:cubicBezTo>
                    <a:pt x="67" y="0"/>
                    <a:pt x="67" y="0"/>
                    <a:pt x="67" y="0"/>
                  </a:cubicBezTo>
                  <a:cubicBezTo>
                    <a:pt x="70" y="0"/>
                    <a:pt x="72" y="2"/>
                    <a:pt x="72" y="5"/>
                  </a:cubicBezTo>
                  <a:cubicBezTo>
                    <a:pt x="72" y="32"/>
                    <a:pt x="72" y="32"/>
                    <a:pt x="72" y="32"/>
                  </a:cubicBezTo>
                  <a:cubicBezTo>
                    <a:pt x="72" y="35"/>
                    <a:pt x="70" y="38"/>
                    <a:pt x="67" y="38"/>
                  </a:cubicBezTo>
                  <a:close/>
                  <a:moveTo>
                    <a:pt x="11" y="27"/>
                  </a:moveTo>
                  <a:cubicBezTo>
                    <a:pt x="62" y="27"/>
                    <a:pt x="62" y="27"/>
                    <a:pt x="62" y="27"/>
                  </a:cubicBezTo>
                  <a:cubicBezTo>
                    <a:pt x="62" y="10"/>
                    <a:pt x="62" y="10"/>
                    <a:pt x="62" y="10"/>
                  </a:cubicBezTo>
                  <a:cubicBezTo>
                    <a:pt x="11" y="10"/>
                    <a:pt x="11" y="10"/>
                    <a:pt x="11" y="10"/>
                  </a:cubicBezTo>
                  <a:lnTo>
                    <a:pt x="1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GB" sz="1418">
                <a:solidFill>
                  <a:srgbClr val="000000"/>
                </a:solidFill>
                <a:latin typeface="Calibri" pitchFamily="34" charset="0"/>
              </a:endParaRPr>
            </a:p>
          </p:txBody>
        </p:sp>
        <p:sp>
          <p:nvSpPr>
            <p:cNvPr id="162" name="Freeform 340"/>
            <p:cNvSpPr>
              <a:spLocks/>
            </p:cNvSpPr>
            <p:nvPr/>
          </p:nvSpPr>
          <p:spPr bwMode="auto">
            <a:xfrm>
              <a:off x="6651625" y="5830888"/>
              <a:ext cx="17463" cy="87313"/>
            </a:xfrm>
            <a:custGeom>
              <a:avLst/>
              <a:gdLst>
                <a:gd name="T0" fmla="*/ 5 w 11"/>
                <a:gd name="T1" fmla="*/ 56 h 56"/>
                <a:gd name="T2" fmla="*/ 0 w 11"/>
                <a:gd name="T3" fmla="*/ 51 h 56"/>
                <a:gd name="T4" fmla="*/ 0 w 11"/>
                <a:gd name="T5" fmla="*/ 6 h 56"/>
                <a:gd name="T6" fmla="*/ 5 w 11"/>
                <a:gd name="T7" fmla="*/ 0 h 56"/>
                <a:gd name="T8" fmla="*/ 11 w 11"/>
                <a:gd name="T9" fmla="*/ 6 h 56"/>
                <a:gd name="T10" fmla="*/ 11 w 11"/>
                <a:gd name="T11" fmla="*/ 51 h 56"/>
                <a:gd name="T12" fmla="*/ 5 w 11"/>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11" h="56">
                  <a:moveTo>
                    <a:pt x="5" y="56"/>
                  </a:moveTo>
                  <a:cubicBezTo>
                    <a:pt x="3" y="56"/>
                    <a:pt x="0" y="54"/>
                    <a:pt x="0" y="51"/>
                  </a:cubicBezTo>
                  <a:cubicBezTo>
                    <a:pt x="0" y="6"/>
                    <a:pt x="0" y="6"/>
                    <a:pt x="0" y="6"/>
                  </a:cubicBezTo>
                  <a:cubicBezTo>
                    <a:pt x="0" y="3"/>
                    <a:pt x="3" y="0"/>
                    <a:pt x="5" y="0"/>
                  </a:cubicBezTo>
                  <a:cubicBezTo>
                    <a:pt x="8" y="0"/>
                    <a:pt x="11" y="3"/>
                    <a:pt x="11" y="6"/>
                  </a:cubicBezTo>
                  <a:cubicBezTo>
                    <a:pt x="11" y="51"/>
                    <a:pt x="11" y="51"/>
                    <a:pt x="11" y="51"/>
                  </a:cubicBezTo>
                  <a:cubicBezTo>
                    <a:pt x="11" y="54"/>
                    <a:pt x="8" y="56"/>
                    <a:pt x="5"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GB" sz="1418">
                <a:solidFill>
                  <a:srgbClr val="000000"/>
                </a:solidFill>
                <a:latin typeface="Calibri" pitchFamily="34" charset="0"/>
              </a:endParaRPr>
            </a:p>
          </p:txBody>
        </p:sp>
        <p:sp>
          <p:nvSpPr>
            <p:cNvPr id="163" name="Freeform 341"/>
            <p:cNvSpPr>
              <a:spLocks/>
            </p:cNvSpPr>
            <p:nvPr/>
          </p:nvSpPr>
          <p:spPr bwMode="auto">
            <a:xfrm>
              <a:off x="6742113" y="5830888"/>
              <a:ext cx="17463" cy="87313"/>
            </a:xfrm>
            <a:custGeom>
              <a:avLst/>
              <a:gdLst>
                <a:gd name="T0" fmla="*/ 6 w 11"/>
                <a:gd name="T1" fmla="*/ 56 h 56"/>
                <a:gd name="T2" fmla="*/ 0 w 11"/>
                <a:gd name="T3" fmla="*/ 51 h 56"/>
                <a:gd name="T4" fmla="*/ 0 w 11"/>
                <a:gd name="T5" fmla="*/ 6 h 56"/>
                <a:gd name="T6" fmla="*/ 6 w 11"/>
                <a:gd name="T7" fmla="*/ 0 h 56"/>
                <a:gd name="T8" fmla="*/ 11 w 11"/>
                <a:gd name="T9" fmla="*/ 6 h 56"/>
                <a:gd name="T10" fmla="*/ 11 w 11"/>
                <a:gd name="T11" fmla="*/ 51 h 56"/>
                <a:gd name="T12" fmla="*/ 6 w 11"/>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11" h="56">
                  <a:moveTo>
                    <a:pt x="6" y="56"/>
                  </a:moveTo>
                  <a:cubicBezTo>
                    <a:pt x="3" y="56"/>
                    <a:pt x="0" y="54"/>
                    <a:pt x="0" y="51"/>
                  </a:cubicBezTo>
                  <a:cubicBezTo>
                    <a:pt x="0" y="6"/>
                    <a:pt x="0" y="6"/>
                    <a:pt x="0" y="6"/>
                  </a:cubicBezTo>
                  <a:cubicBezTo>
                    <a:pt x="0" y="3"/>
                    <a:pt x="3" y="0"/>
                    <a:pt x="6" y="0"/>
                  </a:cubicBezTo>
                  <a:cubicBezTo>
                    <a:pt x="9" y="0"/>
                    <a:pt x="11" y="3"/>
                    <a:pt x="11" y="6"/>
                  </a:cubicBezTo>
                  <a:cubicBezTo>
                    <a:pt x="11" y="51"/>
                    <a:pt x="11" y="51"/>
                    <a:pt x="11" y="51"/>
                  </a:cubicBezTo>
                  <a:cubicBezTo>
                    <a:pt x="11" y="54"/>
                    <a:pt x="9" y="56"/>
                    <a:pt x="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GB" sz="1418">
                <a:solidFill>
                  <a:srgbClr val="000000"/>
                </a:solidFill>
                <a:latin typeface="Calibri" pitchFamily="34" charset="0"/>
              </a:endParaRPr>
            </a:p>
          </p:txBody>
        </p:sp>
        <p:sp>
          <p:nvSpPr>
            <p:cNvPr id="164" name="Freeform 342"/>
            <p:cNvSpPr>
              <a:spLocks/>
            </p:cNvSpPr>
            <p:nvPr/>
          </p:nvSpPr>
          <p:spPr bwMode="auto">
            <a:xfrm>
              <a:off x="6832600" y="5830888"/>
              <a:ext cx="15875" cy="87313"/>
            </a:xfrm>
            <a:custGeom>
              <a:avLst/>
              <a:gdLst>
                <a:gd name="T0" fmla="*/ 5 w 10"/>
                <a:gd name="T1" fmla="*/ 56 h 56"/>
                <a:gd name="T2" fmla="*/ 0 w 10"/>
                <a:gd name="T3" fmla="*/ 51 h 56"/>
                <a:gd name="T4" fmla="*/ 0 w 10"/>
                <a:gd name="T5" fmla="*/ 6 h 56"/>
                <a:gd name="T6" fmla="*/ 5 w 10"/>
                <a:gd name="T7" fmla="*/ 0 h 56"/>
                <a:gd name="T8" fmla="*/ 10 w 10"/>
                <a:gd name="T9" fmla="*/ 6 h 56"/>
                <a:gd name="T10" fmla="*/ 10 w 10"/>
                <a:gd name="T11" fmla="*/ 51 h 56"/>
                <a:gd name="T12" fmla="*/ 5 w 10"/>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10" h="56">
                  <a:moveTo>
                    <a:pt x="5" y="56"/>
                  </a:moveTo>
                  <a:cubicBezTo>
                    <a:pt x="2" y="56"/>
                    <a:pt x="0" y="54"/>
                    <a:pt x="0" y="51"/>
                  </a:cubicBezTo>
                  <a:cubicBezTo>
                    <a:pt x="0" y="6"/>
                    <a:pt x="0" y="6"/>
                    <a:pt x="0" y="6"/>
                  </a:cubicBezTo>
                  <a:cubicBezTo>
                    <a:pt x="0" y="3"/>
                    <a:pt x="2" y="0"/>
                    <a:pt x="5" y="0"/>
                  </a:cubicBezTo>
                  <a:cubicBezTo>
                    <a:pt x="8" y="0"/>
                    <a:pt x="10" y="3"/>
                    <a:pt x="10" y="6"/>
                  </a:cubicBezTo>
                  <a:cubicBezTo>
                    <a:pt x="10" y="51"/>
                    <a:pt x="10" y="51"/>
                    <a:pt x="10" y="51"/>
                  </a:cubicBezTo>
                  <a:cubicBezTo>
                    <a:pt x="10" y="54"/>
                    <a:pt x="8" y="56"/>
                    <a:pt x="5"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GB" sz="1418">
                <a:solidFill>
                  <a:srgbClr val="000000"/>
                </a:solidFill>
                <a:latin typeface="Calibri" pitchFamily="34" charset="0"/>
              </a:endParaRPr>
            </a:p>
          </p:txBody>
        </p:sp>
        <p:sp>
          <p:nvSpPr>
            <p:cNvPr id="165" name="Freeform 343"/>
            <p:cNvSpPr>
              <a:spLocks/>
            </p:cNvSpPr>
            <p:nvPr/>
          </p:nvSpPr>
          <p:spPr bwMode="auto">
            <a:xfrm>
              <a:off x="6923088" y="5830888"/>
              <a:ext cx="14288" cy="87313"/>
            </a:xfrm>
            <a:custGeom>
              <a:avLst/>
              <a:gdLst>
                <a:gd name="T0" fmla="*/ 5 w 10"/>
                <a:gd name="T1" fmla="*/ 56 h 56"/>
                <a:gd name="T2" fmla="*/ 0 w 10"/>
                <a:gd name="T3" fmla="*/ 51 h 56"/>
                <a:gd name="T4" fmla="*/ 0 w 10"/>
                <a:gd name="T5" fmla="*/ 6 h 56"/>
                <a:gd name="T6" fmla="*/ 5 w 10"/>
                <a:gd name="T7" fmla="*/ 0 h 56"/>
                <a:gd name="T8" fmla="*/ 10 w 10"/>
                <a:gd name="T9" fmla="*/ 6 h 56"/>
                <a:gd name="T10" fmla="*/ 10 w 10"/>
                <a:gd name="T11" fmla="*/ 51 h 56"/>
                <a:gd name="T12" fmla="*/ 5 w 10"/>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10" h="56">
                  <a:moveTo>
                    <a:pt x="5" y="56"/>
                  </a:moveTo>
                  <a:cubicBezTo>
                    <a:pt x="2" y="56"/>
                    <a:pt x="0" y="54"/>
                    <a:pt x="0" y="51"/>
                  </a:cubicBezTo>
                  <a:cubicBezTo>
                    <a:pt x="0" y="6"/>
                    <a:pt x="0" y="6"/>
                    <a:pt x="0" y="6"/>
                  </a:cubicBezTo>
                  <a:cubicBezTo>
                    <a:pt x="0" y="3"/>
                    <a:pt x="2" y="0"/>
                    <a:pt x="5" y="0"/>
                  </a:cubicBezTo>
                  <a:cubicBezTo>
                    <a:pt x="8" y="0"/>
                    <a:pt x="10" y="3"/>
                    <a:pt x="10" y="6"/>
                  </a:cubicBezTo>
                  <a:cubicBezTo>
                    <a:pt x="10" y="51"/>
                    <a:pt x="10" y="51"/>
                    <a:pt x="10" y="51"/>
                  </a:cubicBezTo>
                  <a:cubicBezTo>
                    <a:pt x="10" y="54"/>
                    <a:pt x="8" y="56"/>
                    <a:pt x="5"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GB" sz="1418">
                <a:solidFill>
                  <a:srgbClr val="000000"/>
                </a:solidFill>
                <a:latin typeface="Calibri" pitchFamily="34" charset="0"/>
              </a:endParaRPr>
            </a:p>
          </p:txBody>
        </p:sp>
        <p:sp>
          <p:nvSpPr>
            <p:cNvPr id="166" name="Freeform 344"/>
            <p:cNvSpPr>
              <a:spLocks/>
            </p:cNvSpPr>
            <p:nvPr/>
          </p:nvSpPr>
          <p:spPr bwMode="auto">
            <a:xfrm>
              <a:off x="7011988" y="5830888"/>
              <a:ext cx="17463" cy="87313"/>
            </a:xfrm>
            <a:custGeom>
              <a:avLst/>
              <a:gdLst>
                <a:gd name="T0" fmla="*/ 5 w 11"/>
                <a:gd name="T1" fmla="*/ 56 h 56"/>
                <a:gd name="T2" fmla="*/ 0 w 11"/>
                <a:gd name="T3" fmla="*/ 51 h 56"/>
                <a:gd name="T4" fmla="*/ 0 w 11"/>
                <a:gd name="T5" fmla="*/ 6 h 56"/>
                <a:gd name="T6" fmla="*/ 5 w 11"/>
                <a:gd name="T7" fmla="*/ 0 h 56"/>
                <a:gd name="T8" fmla="*/ 11 w 11"/>
                <a:gd name="T9" fmla="*/ 6 h 56"/>
                <a:gd name="T10" fmla="*/ 11 w 11"/>
                <a:gd name="T11" fmla="*/ 51 h 56"/>
                <a:gd name="T12" fmla="*/ 5 w 11"/>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11" h="56">
                  <a:moveTo>
                    <a:pt x="5" y="56"/>
                  </a:moveTo>
                  <a:cubicBezTo>
                    <a:pt x="2" y="56"/>
                    <a:pt x="0" y="54"/>
                    <a:pt x="0" y="51"/>
                  </a:cubicBezTo>
                  <a:cubicBezTo>
                    <a:pt x="0" y="6"/>
                    <a:pt x="0" y="6"/>
                    <a:pt x="0" y="6"/>
                  </a:cubicBezTo>
                  <a:cubicBezTo>
                    <a:pt x="0" y="3"/>
                    <a:pt x="2" y="0"/>
                    <a:pt x="5" y="0"/>
                  </a:cubicBezTo>
                  <a:cubicBezTo>
                    <a:pt x="8" y="0"/>
                    <a:pt x="11" y="3"/>
                    <a:pt x="11" y="6"/>
                  </a:cubicBezTo>
                  <a:cubicBezTo>
                    <a:pt x="11" y="51"/>
                    <a:pt x="11" y="51"/>
                    <a:pt x="11" y="51"/>
                  </a:cubicBezTo>
                  <a:cubicBezTo>
                    <a:pt x="11" y="54"/>
                    <a:pt x="8" y="56"/>
                    <a:pt x="5"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GB" sz="1418">
                <a:solidFill>
                  <a:srgbClr val="000000"/>
                </a:solidFill>
                <a:latin typeface="Calibri" pitchFamily="34" charset="0"/>
              </a:endParaRPr>
            </a:p>
          </p:txBody>
        </p:sp>
        <p:sp>
          <p:nvSpPr>
            <p:cNvPr id="167" name="Freeform 345"/>
            <p:cNvSpPr>
              <a:spLocks noEditPoints="1"/>
            </p:cNvSpPr>
            <p:nvPr/>
          </p:nvSpPr>
          <p:spPr bwMode="auto">
            <a:xfrm>
              <a:off x="6651625" y="5575300"/>
              <a:ext cx="100013" cy="100013"/>
            </a:xfrm>
            <a:custGeom>
              <a:avLst/>
              <a:gdLst>
                <a:gd name="T0" fmla="*/ 46 w 63"/>
                <a:gd name="T1" fmla="*/ 63 h 63"/>
                <a:gd name="T2" fmla="*/ 17 w 63"/>
                <a:gd name="T3" fmla="*/ 63 h 63"/>
                <a:gd name="T4" fmla="*/ 0 w 63"/>
                <a:gd name="T5" fmla="*/ 46 h 63"/>
                <a:gd name="T6" fmla="*/ 0 w 63"/>
                <a:gd name="T7" fmla="*/ 17 h 63"/>
                <a:gd name="T8" fmla="*/ 17 w 63"/>
                <a:gd name="T9" fmla="*/ 0 h 63"/>
                <a:gd name="T10" fmla="*/ 46 w 63"/>
                <a:gd name="T11" fmla="*/ 0 h 63"/>
                <a:gd name="T12" fmla="*/ 63 w 63"/>
                <a:gd name="T13" fmla="*/ 17 h 63"/>
                <a:gd name="T14" fmla="*/ 63 w 63"/>
                <a:gd name="T15" fmla="*/ 46 h 63"/>
                <a:gd name="T16" fmla="*/ 46 w 63"/>
                <a:gd name="T17" fmla="*/ 63 h 63"/>
                <a:gd name="T18" fmla="*/ 17 w 63"/>
                <a:gd name="T19" fmla="*/ 11 h 63"/>
                <a:gd name="T20" fmla="*/ 11 w 63"/>
                <a:gd name="T21" fmla="*/ 17 h 63"/>
                <a:gd name="T22" fmla="*/ 11 w 63"/>
                <a:gd name="T23" fmla="*/ 46 h 63"/>
                <a:gd name="T24" fmla="*/ 17 w 63"/>
                <a:gd name="T25" fmla="*/ 52 h 63"/>
                <a:gd name="T26" fmla="*/ 46 w 63"/>
                <a:gd name="T27" fmla="*/ 52 h 63"/>
                <a:gd name="T28" fmla="*/ 52 w 63"/>
                <a:gd name="T29" fmla="*/ 46 h 63"/>
                <a:gd name="T30" fmla="*/ 52 w 63"/>
                <a:gd name="T31" fmla="*/ 17 h 63"/>
                <a:gd name="T32" fmla="*/ 46 w 63"/>
                <a:gd name="T33" fmla="*/ 11 h 63"/>
                <a:gd name="T34" fmla="*/ 17 w 63"/>
                <a:gd name="T35"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63">
                  <a:moveTo>
                    <a:pt x="46" y="63"/>
                  </a:moveTo>
                  <a:cubicBezTo>
                    <a:pt x="17" y="63"/>
                    <a:pt x="17" y="63"/>
                    <a:pt x="17" y="63"/>
                  </a:cubicBezTo>
                  <a:cubicBezTo>
                    <a:pt x="8" y="63"/>
                    <a:pt x="0" y="55"/>
                    <a:pt x="0" y="46"/>
                  </a:cubicBezTo>
                  <a:cubicBezTo>
                    <a:pt x="0" y="17"/>
                    <a:pt x="0" y="17"/>
                    <a:pt x="0" y="17"/>
                  </a:cubicBezTo>
                  <a:cubicBezTo>
                    <a:pt x="0" y="8"/>
                    <a:pt x="8" y="0"/>
                    <a:pt x="17" y="0"/>
                  </a:cubicBezTo>
                  <a:cubicBezTo>
                    <a:pt x="46" y="0"/>
                    <a:pt x="46" y="0"/>
                    <a:pt x="46" y="0"/>
                  </a:cubicBezTo>
                  <a:cubicBezTo>
                    <a:pt x="55" y="0"/>
                    <a:pt x="63" y="8"/>
                    <a:pt x="63" y="17"/>
                  </a:cubicBezTo>
                  <a:cubicBezTo>
                    <a:pt x="63" y="46"/>
                    <a:pt x="63" y="46"/>
                    <a:pt x="63" y="46"/>
                  </a:cubicBezTo>
                  <a:cubicBezTo>
                    <a:pt x="63" y="55"/>
                    <a:pt x="55" y="63"/>
                    <a:pt x="46" y="63"/>
                  </a:cubicBezTo>
                  <a:close/>
                  <a:moveTo>
                    <a:pt x="17" y="11"/>
                  </a:moveTo>
                  <a:cubicBezTo>
                    <a:pt x="14" y="11"/>
                    <a:pt x="11" y="14"/>
                    <a:pt x="11" y="17"/>
                  </a:cubicBezTo>
                  <a:cubicBezTo>
                    <a:pt x="11" y="46"/>
                    <a:pt x="11" y="46"/>
                    <a:pt x="11" y="46"/>
                  </a:cubicBezTo>
                  <a:cubicBezTo>
                    <a:pt x="11" y="49"/>
                    <a:pt x="14" y="52"/>
                    <a:pt x="17" y="52"/>
                  </a:cubicBezTo>
                  <a:cubicBezTo>
                    <a:pt x="46" y="52"/>
                    <a:pt x="46" y="52"/>
                    <a:pt x="46" y="52"/>
                  </a:cubicBezTo>
                  <a:cubicBezTo>
                    <a:pt x="49" y="52"/>
                    <a:pt x="52" y="49"/>
                    <a:pt x="52" y="46"/>
                  </a:cubicBezTo>
                  <a:cubicBezTo>
                    <a:pt x="52" y="17"/>
                    <a:pt x="52" y="17"/>
                    <a:pt x="52" y="17"/>
                  </a:cubicBezTo>
                  <a:cubicBezTo>
                    <a:pt x="52" y="14"/>
                    <a:pt x="49" y="11"/>
                    <a:pt x="46" y="11"/>
                  </a:cubicBezTo>
                  <a:lnTo>
                    <a:pt x="17"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GB" sz="1418">
                <a:solidFill>
                  <a:srgbClr val="000000"/>
                </a:solidFill>
                <a:latin typeface="Calibri" pitchFamily="34" charset="0"/>
              </a:endParaRPr>
            </a:p>
          </p:txBody>
        </p:sp>
        <p:sp>
          <p:nvSpPr>
            <p:cNvPr id="168" name="Freeform 346"/>
            <p:cNvSpPr>
              <a:spLocks noEditPoints="1"/>
            </p:cNvSpPr>
            <p:nvPr/>
          </p:nvSpPr>
          <p:spPr bwMode="auto">
            <a:xfrm>
              <a:off x="6791325" y="5575300"/>
              <a:ext cx="98425" cy="100013"/>
            </a:xfrm>
            <a:custGeom>
              <a:avLst/>
              <a:gdLst>
                <a:gd name="T0" fmla="*/ 45 w 62"/>
                <a:gd name="T1" fmla="*/ 63 h 63"/>
                <a:gd name="T2" fmla="*/ 17 w 62"/>
                <a:gd name="T3" fmla="*/ 63 h 63"/>
                <a:gd name="T4" fmla="*/ 0 w 62"/>
                <a:gd name="T5" fmla="*/ 46 h 63"/>
                <a:gd name="T6" fmla="*/ 0 w 62"/>
                <a:gd name="T7" fmla="*/ 17 h 63"/>
                <a:gd name="T8" fmla="*/ 17 w 62"/>
                <a:gd name="T9" fmla="*/ 0 h 63"/>
                <a:gd name="T10" fmla="*/ 45 w 62"/>
                <a:gd name="T11" fmla="*/ 0 h 63"/>
                <a:gd name="T12" fmla="*/ 62 w 62"/>
                <a:gd name="T13" fmla="*/ 17 h 63"/>
                <a:gd name="T14" fmla="*/ 62 w 62"/>
                <a:gd name="T15" fmla="*/ 46 h 63"/>
                <a:gd name="T16" fmla="*/ 45 w 62"/>
                <a:gd name="T17" fmla="*/ 63 h 63"/>
                <a:gd name="T18" fmla="*/ 17 w 62"/>
                <a:gd name="T19" fmla="*/ 11 h 63"/>
                <a:gd name="T20" fmla="*/ 10 w 62"/>
                <a:gd name="T21" fmla="*/ 17 h 63"/>
                <a:gd name="T22" fmla="*/ 10 w 62"/>
                <a:gd name="T23" fmla="*/ 46 h 63"/>
                <a:gd name="T24" fmla="*/ 17 w 62"/>
                <a:gd name="T25" fmla="*/ 52 h 63"/>
                <a:gd name="T26" fmla="*/ 45 w 62"/>
                <a:gd name="T27" fmla="*/ 52 h 63"/>
                <a:gd name="T28" fmla="*/ 52 w 62"/>
                <a:gd name="T29" fmla="*/ 46 h 63"/>
                <a:gd name="T30" fmla="*/ 52 w 62"/>
                <a:gd name="T31" fmla="*/ 17 h 63"/>
                <a:gd name="T32" fmla="*/ 45 w 62"/>
                <a:gd name="T33" fmla="*/ 11 h 63"/>
                <a:gd name="T34" fmla="*/ 17 w 62"/>
                <a:gd name="T35"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63">
                  <a:moveTo>
                    <a:pt x="45" y="63"/>
                  </a:moveTo>
                  <a:cubicBezTo>
                    <a:pt x="17" y="63"/>
                    <a:pt x="17" y="63"/>
                    <a:pt x="17" y="63"/>
                  </a:cubicBezTo>
                  <a:cubicBezTo>
                    <a:pt x="7" y="63"/>
                    <a:pt x="0" y="55"/>
                    <a:pt x="0" y="46"/>
                  </a:cubicBezTo>
                  <a:cubicBezTo>
                    <a:pt x="0" y="17"/>
                    <a:pt x="0" y="17"/>
                    <a:pt x="0" y="17"/>
                  </a:cubicBezTo>
                  <a:cubicBezTo>
                    <a:pt x="0" y="8"/>
                    <a:pt x="7" y="0"/>
                    <a:pt x="17" y="0"/>
                  </a:cubicBezTo>
                  <a:cubicBezTo>
                    <a:pt x="45" y="0"/>
                    <a:pt x="45" y="0"/>
                    <a:pt x="45" y="0"/>
                  </a:cubicBezTo>
                  <a:cubicBezTo>
                    <a:pt x="55" y="0"/>
                    <a:pt x="62" y="8"/>
                    <a:pt x="62" y="17"/>
                  </a:cubicBezTo>
                  <a:cubicBezTo>
                    <a:pt x="62" y="46"/>
                    <a:pt x="62" y="46"/>
                    <a:pt x="62" y="46"/>
                  </a:cubicBezTo>
                  <a:cubicBezTo>
                    <a:pt x="62" y="55"/>
                    <a:pt x="55" y="63"/>
                    <a:pt x="45" y="63"/>
                  </a:cubicBezTo>
                  <a:close/>
                  <a:moveTo>
                    <a:pt x="17" y="11"/>
                  </a:moveTo>
                  <a:cubicBezTo>
                    <a:pt x="13" y="11"/>
                    <a:pt x="10" y="14"/>
                    <a:pt x="10" y="17"/>
                  </a:cubicBezTo>
                  <a:cubicBezTo>
                    <a:pt x="10" y="46"/>
                    <a:pt x="10" y="46"/>
                    <a:pt x="10" y="46"/>
                  </a:cubicBezTo>
                  <a:cubicBezTo>
                    <a:pt x="10" y="49"/>
                    <a:pt x="13" y="52"/>
                    <a:pt x="17" y="52"/>
                  </a:cubicBezTo>
                  <a:cubicBezTo>
                    <a:pt x="45" y="52"/>
                    <a:pt x="45" y="52"/>
                    <a:pt x="45" y="52"/>
                  </a:cubicBezTo>
                  <a:cubicBezTo>
                    <a:pt x="49" y="52"/>
                    <a:pt x="52" y="49"/>
                    <a:pt x="52" y="46"/>
                  </a:cubicBezTo>
                  <a:cubicBezTo>
                    <a:pt x="52" y="17"/>
                    <a:pt x="52" y="17"/>
                    <a:pt x="52" y="17"/>
                  </a:cubicBezTo>
                  <a:cubicBezTo>
                    <a:pt x="52" y="14"/>
                    <a:pt x="49" y="11"/>
                    <a:pt x="45" y="11"/>
                  </a:cubicBezTo>
                  <a:lnTo>
                    <a:pt x="17"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GB" sz="1418">
                <a:solidFill>
                  <a:srgbClr val="000000"/>
                </a:solidFill>
                <a:latin typeface="Calibri" pitchFamily="34" charset="0"/>
              </a:endParaRPr>
            </a:p>
          </p:txBody>
        </p:sp>
        <p:sp>
          <p:nvSpPr>
            <p:cNvPr id="169" name="Freeform 347"/>
            <p:cNvSpPr>
              <a:spLocks noEditPoints="1"/>
            </p:cNvSpPr>
            <p:nvPr/>
          </p:nvSpPr>
          <p:spPr bwMode="auto">
            <a:xfrm>
              <a:off x="6929438" y="5575300"/>
              <a:ext cx="100013" cy="100013"/>
            </a:xfrm>
            <a:custGeom>
              <a:avLst/>
              <a:gdLst>
                <a:gd name="T0" fmla="*/ 46 w 63"/>
                <a:gd name="T1" fmla="*/ 63 h 63"/>
                <a:gd name="T2" fmla="*/ 17 w 63"/>
                <a:gd name="T3" fmla="*/ 63 h 63"/>
                <a:gd name="T4" fmla="*/ 0 w 63"/>
                <a:gd name="T5" fmla="*/ 46 h 63"/>
                <a:gd name="T6" fmla="*/ 0 w 63"/>
                <a:gd name="T7" fmla="*/ 17 h 63"/>
                <a:gd name="T8" fmla="*/ 17 w 63"/>
                <a:gd name="T9" fmla="*/ 0 h 63"/>
                <a:gd name="T10" fmla="*/ 46 w 63"/>
                <a:gd name="T11" fmla="*/ 0 h 63"/>
                <a:gd name="T12" fmla="*/ 63 w 63"/>
                <a:gd name="T13" fmla="*/ 17 h 63"/>
                <a:gd name="T14" fmla="*/ 63 w 63"/>
                <a:gd name="T15" fmla="*/ 46 h 63"/>
                <a:gd name="T16" fmla="*/ 46 w 63"/>
                <a:gd name="T17" fmla="*/ 63 h 63"/>
                <a:gd name="T18" fmla="*/ 17 w 63"/>
                <a:gd name="T19" fmla="*/ 11 h 63"/>
                <a:gd name="T20" fmla="*/ 11 w 63"/>
                <a:gd name="T21" fmla="*/ 17 h 63"/>
                <a:gd name="T22" fmla="*/ 11 w 63"/>
                <a:gd name="T23" fmla="*/ 46 h 63"/>
                <a:gd name="T24" fmla="*/ 17 w 63"/>
                <a:gd name="T25" fmla="*/ 52 h 63"/>
                <a:gd name="T26" fmla="*/ 46 w 63"/>
                <a:gd name="T27" fmla="*/ 52 h 63"/>
                <a:gd name="T28" fmla="*/ 52 w 63"/>
                <a:gd name="T29" fmla="*/ 46 h 63"/>
                <a:gd name="T30" fmla="*/ 52 w 63"/>
                <a:gd name="T31" fmla="*/ 17 h 63"/>
                <a:gd name="T32" fmla="*/ 46 w 63"/>
                <a:gd name="T33" fmla="*/ 11 h 63"/>
                <a:gd name="T34" fmla="*/ 17 w 63"/>
                <a:gd name="T35"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63">
                  <a:moveTo>
                    <a:pt x="46" y="63"/>
                  </a:moveTo>
                  <a:cubicBezTo>
                    <a:pt x="17" y="63"/>
                    <a:pt x="17" y="63"/>
                    <a:pt x="17" y="63"/>
                  </a:cubicBezTo>
                  <a:cubicBezTo>
                    <a:pt x="8" y="63"/>
                    <a:pt x="0" y="55"/>
                    <a:pt x="0" y="46"/>
                  </a:cubicBezTo>
                  <a:cubicBezTo>
                    <a:pt x="0" y="17"/>
                    <a:pt x="0" y="17"/>
                    <a:pt x="0" y="17"/>
                  </a:cubicBezTo>
                  <a:cubicBezTo>
                    <a:pt x="0" y="8"/>
                    <a:pt x="8" y="0"/>
                    <a:pt x="17" y="0"/>
                  </a:cubicBezTo>
                  <a:cubicBezTo>
                    <a:pt x="46" y="0"/>
                    <a:pt x="46" y="0"/>
                    <a:pt x="46" y="0"/>
                  </a:cubicBezTo>
                  <a:cubicBezTo>
                    <a:pt x="55" y="0"/>
                    <a:pt x="63" y="8"/>
                    <a:pt x="63" y="17"/>
                  </a:cubicBezTo>
                  <a:cubicBezTo>
                    <a:pt x="63" y="46"/>
                    <a:pt x="63" y="46"/>
                    <a:pt x="63" y="46"/>
                  </a:cubicBezTo>
                  <a:cubicBezTo>
                    <a:pt x="63" y="55"/>
                    <a:pt x="55" y="63"/>
                    <a:pt x="46" y="63"/>
                  </a:cubicBezTo>
                  <a:close/>
                  <a:moveTo>
                    <a:pt x="17" y="11"/>
                  </a:moveTo>
                  <a:cubicBezTo>
                    <a:pt x="14" y="11"/>
                    <a:pt x="11" y="14"/>
                    <a:pt x="11" y="17"/>
                  </a:cubicBezTo>
                  <a:cubicBezTo>
                    <a:pt x="11" y="46"/>
                    <a:pt x="11" y="46"/>
                    <a:pt x="11" y="46"/>
                  </a:cubicBezTo>
                  <a:cubicBezTo>
                    <a:pt x="11" y="49"/>
                    <a:pt x="14" y="52"/>
                    <a:pt x="17" y="52"/>
                  </a:cubicBezTo>
                  <a:cubicBezTo>
                    <a:pt x="46" y="52"/>
                    <a:pt x="46" y="52"/>
                    <a:pt x="46" y="52"/>
                  </a:cubicBezTo>
                  <a:cubicBezTo>
                    <a:pt x="49" y="52"/>
                    <a:pt x="52" y="49"/>
                    <a:pt x="52" y="46"/>
                  </a:cubicBezTo>
                  <a:cubicBezTo>
                    <a:pt x="52" y="17"/>
                    <a:pt x="52" y="17"/>
                    <a:pt x="52" y="17"/>
                  </a:cubicBezTo>
                  <a:cubicBezTo>
                    <a:pt x="52" y="14"/>
                    <a:pt x="49" y="11"/>
                    <a:pt x="46" y="11"/>
                  </a:cubicBezTo>
                  <a:lnTo>
                    <a:pt x="17"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GB" sz="1418">
                <a:solidFill>
                  <a:srgbClr val="000000"/>
                </a:solidFill>
                <a:latin typeface="Calibri" pitchFamily="34" charset="0"/>
              </a:endParaRPr>
            </a:p>
          </p:txBody>
        </p:sp>
        <p:sp>
          <p:nvSpPr>
            <p:cNvPr id="170" name="Freeform 348"/>
            <p:cNvSpPr>
              <a:spLocks noEditPoints="1"/>
            </p:cNvSpPr>
            <p:nvPr/>
          </p:nvSpPr>
          <p:spPr bwMode="auto">
            <a:xfrm>
              <a:off x="6651625" y="5703888"/>
              <a:ext cx="100013" cy="100013"/>
            </a:xfrm>
            <a:custGeom>
              <a:avLst/>
              <a:gdLst>
                <a:gd name="T0" fmla="*/ 46 w 63"/>
                <a:gd name="T1" fmla="*/ 63 h 63"/>
                <a:gd name="T2" fmla="*/ 17 w 63"/>
                <a:gd name="T3" fmla="*/ 63 h 63"/>
                <a:gd name="T4" fmla="*/ 0 w 63"/>
                <a:gd name="T5" fmla="*/ 46 h 63"/>
                <a:gd name="T6" fmla="*/ 0 w 63"/>
                <a:gd name="T7" fmla="*/ 17 h 63"/>
                <a:gd name="T8" fmla="*/ 17 w 63"/>
                <a:gd name="T9" fmla="*/ 0 h 63"/>
                <a:gd name="T10" fmla="*/ 46 w 63"/>
                <a:gd name="T11" fmla="*/ 0 h 63"/>
                <a:gd name="T12" fmla="*/ 63 w 63"/>
                <a:gd name="T13" fmla="*/ 17 h 63"/>
                <a:gd name="T14" fmla="*/ 63 w 63"/>
                <a:gd name="T15" fmla="*/ 46 h 63"/>
                <a:gd name="T16" fmla="*/ 46 w 63"/>
                <a:gd name="T17" fmla="*/ 63 h 63"/>
                <a:gd name="T18" fmla="*/ 17 w 63"/>
                <a:gd name="T19" fmla="*/ 11 h 63"/>
                <a:gd name="T20" fmla="*/ 11 w 63"/>
                <a:gd name="T21" fmla="*/ 17 h 63"/>
                <a:gd name="T22" fmla="*/ 11 w 63"/>
                <a:gd name="T23" fmla="*/ 46 h 63"/>
                <a:gd name="T24" fmla="*/ 17 w 63"/>
                <a:gd name="T25" fmla="*/ 52 h 63"/>
                <a:gd name="T26" fmla="*/ 46 w 63"/>
                <a:gd name="T27" fmla="*/ 52 h 63"/>
                <a:gd name="T28" fmla="*/ 52 w 63"/>
                <a:gd name="T29" fmla="*/ 46 h 63"/>
                <a:gd name="T30" fmla="*/ 52 w 63"/>
                <a:gd name="T31" fmla="*/ 17 h 63"/>
                <a:gd name="T32" fmla="*/ 46 w 63"/>
                <a:gd name="T33" fmla="*/ 11 h 63"/>
                <a:gd name="T34" fmla="*/ 17 w 63"/>
                <a:gd name="T35"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63">
                  <a:moveTo>
                    <a:pt x="46" y="63"/>
                  </a:moveTo>
                  <a:cubicBezTo>
                    <a:pt x="17" y="63"/>
                    <a:pt x="17" y="63"/>
                    <a:pt x="17" y="63"/>
                  </a:cubicBezTo>
                  <a:cubicBezTo>
                    <a:pt x="8" y="63"/>
                    <a:pt x="0" y="55"/>
                    <a:pt x="0" y="46"/>
                  </a:cubicBezTo>
                  <a:cubicBezTo>
                    <a:pt x="0" y="17"/>
                    <a:pt x="0" y="17"/>
                    <a:pt x="0" y="17"/>
                  </a:cubicBezTo>
                  <a:cubicBezTo>
                    <a:pt x="0" y="8"/>
                    <a:pt x="8" y="0"/>
                    <a:pt x="17" y="0"/>
                  </a:cubicBezTo>
                  <a:cubicBezTo>
                    <a:pt x="46" y="0"/>
                    <a:pt x="46" y="0"/>
                    <a:pt x="46" y="0"/>
                  </a:cubicBezTo>
                  <a:cubicBezTo>
                    <a:pt x="55" y="0"/>
                    <a:pt x="63" y="8"/>
                    <a:pt x="63" y="17"/>
                  </a:cubicBezTo>
                  <a:cubicBezTo>
                    <a:pt x="63" y="46"/>
                    <a:pt x="63" y="46"/>
                    <a:pt x="63" y="46"/>
                  </a:cubicBezTo>
                  <a:cubicBezTo>
                    <a:pt x="63" y="55"/>
                    <a:pt x="55" y="63"/>
                    <a:pt x="46" y="63"/>
                  </a:cubicBezTo>
                  <a:close/>
                  <a:moveTo>
                    <a:pt x="17" y="11"/>
                  </a:moveTo>
                  <a:cubicBezTo>
                    <a:pt x="14" y="11"/>
                    <a:pt x="11" y="14"/>
                    <a:pt x="11" y="17"/>
                  </a:cubicBezTo>
                  <a:cubicBezTo>
                    <a:pt x="11" y="46"/>
                    <a:pt x="11" y="46"/>
                    <a:pt x="11" y="46"/>
                  </a:cubicBezTo>
                  <a:cubicBezTo>
                    <a:pt x="11" y="49"/>
                    <a:pt x="14" y="52"/>
                    <a:pt x="17" y="52"/>
                  </a:cubicBezTo>
                  <a:cubicBezTo>
                    <a:pt x="46" y="52"/>
                    <a:pt x="46" y="52"/>
                    <a:pt x="46" y="52"/>
                  </a:cubicBezTo>
                  <a:cubicBezTo>
                    <a:pt x="49" y="52"/>
                    <a:pt x="52" y="49"/>
                    <a:pt x="52" y="46"/>
                  </a:cubicBezTo>
                  <a:cubicBezTo>
                    <a:pt x="52" y="17"/>
                    <a:pt x="52" y="17"/>
                    <a:pt x="52" y="17"/>
                  </a:cubicBezTo>
                  <a:cubicBezTo>
                    <a:pt x="52" y="14"/>
                    <a:pt x="49" y="11"/>
                    <a:pt x="46" y="11"/>
                  </a:cubicBezTo>
                  <a:lnTo>
                    <a:pt x="17"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GB" sz="1418">
                <a:solidFill>
                  <a:srgbClr val="000000"/>
                </a:solidFill>
                <a:latin typeface="Calibri" pitchFamily="34" charset="0"/>
              </a:endParaRPr>
            </a:p>
          </p:txBody>
        </p:sp>
        <p:sp>
          <p:nvSpPr>
            <p:cNvPr id="171" name="Freeform 349"/>
            <p:cNvSpPr>
              <a:spLocks noEditPoints="1"/>
            </p:cNvSpPr>
            <p:nvPr/>
          </p:nvSpPr>
          <p:spPr bwMode="auto">
            <a:xfrm>
              <a:off x="6791325" y="5703888"/>
              <a:ext cx="98425" cy="100013"/>
            </a:xfrm>
            <a:custGeom>
              <a:avLst/>
              <a:gdLst>
                <a:gd name="T0" fmla="*/ 45 w 62"/>
                <a:gd name="T1" fmla="*/ 63 h 63"/>
                <a:gd name="T2" fmla="*/ 17 w 62"/>
                <a:gd name="T3" fmla="*/ 63 h 63"/>
                <a:gd name="T4" fmla="*/ 0 w 62"/>
                <a:gd name="T5" fmla="*/ 46 h 63"/>
                <a:gd name="T6" fmla="*/ 0 w 62"/>
                <a:gd name="T7" fmla="*/ 17 h 63"/>
                <a:gd name="T8" fmla="*/ 17 w 62"/>
                <a:gd name="T9" fmla="*/ 0 h 63"/>
                <a:gd name="T10" fmla="*/ 45 w 62"/>
                <a:gd name="T11" fmla="*/ 0 h 63"/>
                <a:gd name="T12" fmla="*/ 62 w 62"/>
                <a:gd name="T13" fmla="*/ 17 h 63"/>
                <a:gd name="T14" fmla="*/ 62 w 62"/>
                <a:gd name="T15" fmla="*/ 46 h 63"/>
                <a:gd name="T16" fmla="*/ 45 w 62"/>
                <a:gd name="T17" fmla="*/ 63 h 63"/>
                <a:gd name="T18" fmla="*/ 17 w 62"/>
                <a:gd name="T19" fmla="*/ 11 h 63"/>
                <a:gd name="T20" fmla="*/ 10 w 62"/>
                <a:gd name="T21" fmla="*/ 17 h 63"/>
                <a:gd name="T22" fmla="*/ 10 w 62"/>
                <a:gd name="T23" fmla="*/ 46 h 63"/>
                <a:gd name="T24" fmla="*/ 17 w 62"/>
                <a:gd name="T25" fmla="*/ 52 h 63"/>
                <a:gd name="T26" fmla="*/ 45 w 62"/>
                <a:gd name="T27" fmla="*/ 52 h 63"/>
                <a:gd name="T28" fmla="*/ 52 w 62"/>
                <a:gd name="T29" fmla="*/ 46 h 63"/>
                <a:gd name="T30" fmla="*/ 52 w 62"/>
                <a:gd name="T31" fmla="*/ 17 h 63"/>
                <a:gd name="T32" fmla="*/ 45 w 62"/>
                <a:gd name="T33" fmla="*/ 11 h 63"/>
                <a:gd name="T34" fmla="*/ 17 w 62"/>
                <a:gd name="T35"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63">
                  <a:moveTo>
                    <a:pt x="45" y="63"/>
                  </a:moveTo>
                  <a:cubicBezTo>
                    <a:pt x="17" y="63"/>
                    <a:pt x="17" y="63"/>
                    <a:pt x="17" y="63"/>
                  </a:cubicBezTo>
                  <a:cubicBezTo>
                    <a:pt x="7" y="63"/>
                    <a:pt x="0" y="55"/>
                    <a:pt x="0" y="46"/>
                  </a:cubicBezTo>
                  <a:cubicBezTo>
                    <a:pt x="0" y="17"/>
                    <a:pt x="0" y="17"/>
                    <a:pt x="0" y="17"/>
                  </a:cubicBezTo>
                  <a:cubicBezTo>
                    <a:pt x="0" y="8"/>
                    <a:pt x="7" y="0"/>
                    <a:pt x="17" y="0"/>
                  </a:cubicBezTo>
                  <a:cubicBezTo>
                    <a:pt x="45" y="0"/>
                    <a:pt x="45" y="0"/>
                    <a:pt x="45" y="0"/>
                  </a:cubicBezTo>
                  <a:cubicBezTo>
                    <a:pt x="55" y="0"/>
                    <a:pt x="62" y="8"/>
                    <a:pt x="62" y="17"/>
                  </a:cubicBezTo>
                  <a:cubicBezTo>
                    <a:pt x="62" y="46"/>
                    <a:pt x="62" y="46"/>
                    <a:pt x="62" y="46"/>
                  </a:cubicBezTo>
                  <a:cubicBezTo>
                    <a:pt x="62" y="55"/>
                    <a:pt x="55" y="63"/>
                    <a:pt x="45" y="63"/>
                  </a:cubicBezTo>
                  <a:close/>
                  <a:moveTo>
                    <a:pt x="17" y="11"/>
                  </a:moveTo>
                  <a:cubicBezTo>
                    <a:pt x="13" y="11"/>
                    <a:pt x="10" y="14"/>
                    <a:pt x="10" y="17"/>
                  </a:cubicBezTo>
                  <a:cubicBezTo>
                    <a:pt x="10" y="46"/>
                    <a:pt x="10" y="46"/>
                    <a:pt x="10" y="46"/>
                  </a:cubicBezTo>
                  <a:cubicBezTo>
                    <a:pt x="10" y="49"/>
                    <a:pt x="13" y="52"/>
                    <a:pt x="17" y="52"/>
                  </a:cubicBezTo>
                  <a:cubicBezTo>
                    <a:pt x="45" y="52"/>
                    <a:pt x="45" y="52"/>
                    <a:pt x="45" y="52"/>
                  </a:cubicBezTo>
                  <a:cubicBezTo>
                    <a:pt x="49" y="52"/>
                    <a:pt x="52" y="49"/>
                    <a:pt x="52" y="46"/>
                  </a:cubicBezTo>
                  <a:cubicBezTo>
                    <a:pt x="52" y="17"/>
                    <a:pt x="52" y="17"/>
                    <a:pt x="52" y="17"/>
                  </a:cubicBezTo>
                  <a:cubicBezTo>
                    <a:pt x="52" y="14"/>
                    <a:pt x="49" y="11"/>
                    <a:pt x="45" y="11"/>
                  </a:cubicBezTo>
                  <a:lnTo>
                    <a:pt x="17"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GB" sz="1418">
                <a:solidFill>
                  <a:srgbClr val="000000"/>
                </a:solidFill>
                <a:latin typeface="Calibri" pitchFamily="34" charset="0"/>
              </a:endParaRPr>
            </a:p>
          </p:txBody>
        </p:sp>
        <p:sp>
          <p:nvSpPr>
            <p:cNvPr id="172" name="Freeform 350"/>
            <p:cNvSpPr>
              <a:spLocks noEditPoints="1"/>
            </p:cNvSpPr>
            <p:nvPr/>
          </p:nvSpPr>
          <p:spPr bwMode="auto">
            <a:xfrm>
              <a:off x="6929438" y="5703888"/>
              <a:ext cx="100013" cy="100013"/>
            </a:xfrm>
            <a:custGeom>
              <a:avLst/>
              <a:gdLst>
                <a:gd name="T0" fmla="*/ 46 w 63"/>
                <a:gd name="T1" fmla="*/ 63 h 63"/>
                <a:gd name="T2" fmla="*/ 17 w 63"/>
                <a:gd name="T3" fmla="*/ 63 h 63"/>
                <a:gd name="T4" fmla="*/ 0 w 63"/>
                <a:gd name="T5" fmla="*/ 46 h 63"/>
                <a:gd name="T6" fmla="*/ 0 w 63"/>
                <a:gd name="T7" fmla="*/ 17 h 63"/>
                <a:gd name="T8" fmla="*/ 17 w 63"/>
                <a:gd name="T9" fmla="*/ 0 h 63"/>
                <a:gd name="T10" fmla="*/ 46 w 63"/>
                <a:gd name="T11" fmla="*/ 0 h 63"/>
                <a:gd name="T12" fmla="*/ 63 w 63"/>
                <a:gd name="T13" fmla="*/ 17 h 63"/>
                <a:gd name="T14" fmla="*/ 63 w 63"/>
                <a:gd name="T15" fmla="*/ 46 h 63"/>
                <a:gd name="T16" fmla="*/ 46 w 63"/>
                <a:gd name="T17" fmla="*/ 63 h 63"/>
                <a:gd name="T18" fmla="*/ 17 w 63"/>
                <a:gd name="T19" fmla="*/ 11 h 63"/>
                <a:gd name="T20" fmla="*/ 11 w 63"/>
                <a:gd name="T21" fmla="*/ 17 h 63"/>
                <a:gd name="T22" fmla="*/ 11 w 63"/>
                <a:gd name="T23" fmla="*/ 46 h 63"/>
                <a:gd name="T24" fmla="*/ 17 w 63"/>
                <a:gd name="T25" fmla="*/ 52 h 63"/>
                <a:gd name="T26" fmla="*/ 46 w 63"/>
                <a:gd name="T27" fmla="*/ 52 h 63"/>
                <a:gd name="T28" fmla="*/ 52 w 63"/>
                <a:gd name="T29" fmla="*/ 46 h 63"/>
                <a:gd name="T30" fmla="*/ 52 w 63"/>
                <a:gd name="T31" fmla="*/ 17 h 63"/>
                <a:gd name="T32" fmla="*/ 46 w 63"/>
                <a:gd name="T33" fmla="*/ 11 h 63"/>
                <a:gd name="T34" fmla="*/ 17 w 63"/>
                <a:gd name="T35"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63">
                  <a:moveTo>
                    <a:pt x="46" y="63"/>
                  </a:moveTo>
                  <a:cubicBezTo>
                    <a:pt x="17" y="63"/>
                    <a:pt x="17" y="63"/>
                    <a:pt x="17" y="63"/>
                  </a:cubicBezTo>
                  <a:cubicBezTo>
                    <a:pt x="8" y="63"/>
                    <a:pt x="0" y="55"/>
                    <a:pt x="0" y="46"/>
                  </a:cubicBezTo>
                  <a:cubicBezTo>
                    <a:pt x="0" y="17"/>
                    <a:pt x="0" y="17"/>
                    <a:pt x="0" y="17"/>
                  </a:cubicBezTo>
                  <a:cubicBezTo>
                    <a:pt x="0" y="8"/>
                    <a:pt x="8" y="0"/>
                    <a:pt x="17" y="0"/>
                  </a:cubicBezTo>
                  <a:cubicBezTo>
                    <a:pt x="46" y="0"/>
                    <a:pt x="46" y="0"/>
                    <a:pt x="46" y="0"/>
                  </a:cubicBezTo>
                  <a:cubicBezTo>
                    <a:pt x="55" y="0"/>
                    <a:pt x="63" y="8"/>
                    <a:pt x="63" y="17"/>
                  </a:cubicBezTo>
                  <a:cubicBezTo>
                    <a:pt x="63" y="46"/>
                    <a:pt x="63" y="46"/>
                    <a:pt x="63" y="46"/>
                  </a:cubicBezTo>
                  <a:cubicBezTo>
                    <a:pt x="63" y="55"/>
                    <a:pt x="55" y="63"/>
                    <a:pt x="46" y="63"/>
                  </a:cubicBezTo>
                  <a:close/>
                  <a:moveTo>
                    <a:pt x="17" y="11"/>
                  </a:moveTo>
                  <a:cubicBezTo>
                    <a:pt x="14" y="11"/>
                    <a:pt x="11" y="14"/>
                    <a:pt x="11" y="17"/>
                  </a:cubicBezTo>
                  <a:cubicBezTo>
                    <a:pt x="11" y="46"/>
                    <a:pt x="11" y="46"/>
                    <a:pt x="11" y="46"/>
                  </a:cubicBezTo>
                  <a:cubicBezTo>
                    <a:pt x="11" y="49"/>
                    <a:pt x="14" y="52"/>
                    <a:pt x="17" y="52"/>
                  </a:cubicBezTo>
                  <a:cubicBezTo>
                    <a:pt x="46" y="52"/>
                    <a:pt x="46" y="52"/>
                    <a:pt x="46" y="52"/>
                  </a:cubicBezTo>
                  <a:cubicBezTo>
                    <a:pt x="49" y="52"/>
                    <a:pt x="52" y="49"/>
                    <a:pt x="52" y="46"/>
                  </a:cubicBezTo>
                  <a:cubicBezTo>
                    <a:pt x="52" y="17"/>
                    <a:pt x="52" y="17"/>
                    <a:pt x="52" y="17"/>
                  </a:cubicBezTo>
                  <a:cubicBezTo>
                    <a:pt x="52" y="14"/>
                    <a:pt x="49" y="11"/>
                    <a:pt x="46" y="11"/>
                  </a:cubicBezTo>
                  <a:lnTo>
                    <a:pt x="17"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GB" sz="1418">
                <a:solidFill>
                  <a:srgbClr val="000000"/>
                </a:solidFill>
                <a:latin typeface="Calibri" pitchFamily="34" charset="0"/>
              </a:endParaRPr>
            </a:p>
          </p:txBody>
        </p:sp>
        <p:sp>
          <p:nvSpPr>
            <p:cNvPr id="173" name="Freeform 351"/>
            <p:cNvSpPr>
              <a:spLocks/>
            </p:cNvSpPr>
            <p:nvPr/>
          </p:nvSpPr>
          <p:spPr bwMode="auto">
            <a:xfrm>
              <a:off x="6615113" y="5508625"/>
              <a:ext cx="17463" cy="17463"/>
            </a:xfrm>
            <a:custGeom>
              <a:avLst/>
              <a:gdLst>
                <a:gd name="T0" fmla="*/ 6 w 11"/>
                <a:gd name="T1" fmla="*/ 11 h 11"/>
                <a:gd name="T2" fmla="*/ 4 w 11"/>
                <a:gd name="T3" fmla="*/ 11 h 11"/>
                <a:gd name="T4" fmla="*/ 2 w 11"/>
                <a:gd name="T5" fmla="*/ 10 h 11"/>
                <a:gd name="T6" fmla="*/ 1 w 11"/>
                <a:gd name="T7" fmla="*/ 8 h 11"/>
                <a:gd name="T8" fmla="*/ 0 w 11"/>
                <a:gd name="T9" fmla="*/ 6 h 11"/>
                <a:gd name="T10" fmla="*/ 2 w 11"/>
                <a:gd name="T11" fmla="*/ 2 h 11"/>
                <a:gd name="T12" fmla="*/ 7 w 11"/>
                <a:gd name="T13" fmla="*/ 1 h 11"/>
                <a:gd name="T14" fmla="*/ 8 w 11"/>
                <a:gd name="T15" fmla="*/ 1 h 11"/>
                <a:gd name="T16" fmla="*/ 9 w 11"/>
                <a:gd name="T17" fmla="*/ 1 h 11"/>
                <a:gd name="T18" fmla="*/ 9 w 11"/>
                <a:gd name="T19" fmla="*/ 2 h 11"/>
                <a:gd name="T20" fmla="*/ 10 w 11"/>
                <a:gd name="T21" fmla="*/ 3 h 11"/>
                <a:gd name="T22" fmla="*/ 11 w 11"/>
                <a:gd name="T23" fmla="*/ 4 h 11"/>
                <a:gd name="T24" fmla="*/ 11 w 11"/>
                <a:gd name="T25" fmla="*/ 5 h 11"/>
                <a:gd name="T26" fmla="*/ 11 w 11"/>
                <a:gd name="T27" fmla="*/ 6 h 11"/>
                <a:gd name="T28" fmla="*/ 9 w 11"/>
                <a:gd name="T29" fmla="*/ 10 h 11"/>
                <a:gd name="T30" fmla="*/ 6 w 11"/>
                <a:gd name="T3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11">
                  <a:moveTo>
                    <a:pt x="6" y="11"/>
                  </a:moveTo>
                  <a:cubicBezTo>
                    <a:pt x="5" y="11"/>
                    <a:pt x="4" y="11"/>
                    <a:pt x="4" y="11"/>
                  </a:cubicBezTo>
                  <a:cubicBezTo>
                    <a:pt x="3" y="10"/>
                    <a:pt x="2" y="10"/>
                    <a:pt x="2" y="10"/>
                  </a:cubicBezTo>
                  <a:cubicBezTo>
                    <a:pt x="1" y="9"/>
                    <a:pt x="1" y="8"/>
                    <a:pt x="1" y="8"/>
                  </a:cubicBezTo>
                  <a:cubicBezTo>
                    <a:pt x="1" y="7"/>
                    <a:pt x="0" y="6"/>
                    <a:pt x="0" y="6"/>
                  </a:cubicBezTo>
                  <a:cubicBezTo>
                    <a:pt x="0" y="4"/>
                    <a:pt x="1" y="3"/>
                    <a:pt x="2" y="2"/>
                  </a:cubicBezTo>
                  <a:cubicBezTo>
                    <a:pt x="3" y="1"/>
                    <a:pt x="5" y="0"/>
                    <a:pt x="7" y="1"/>
                  </a:cubicBezTo>
                  <a:cubicBezTo>
                    <a:pt x="7" y="1"/>
                    <a:pt x="7" y="1"/>
                    <a:pt x="8" y="1"/>
                  </a:cubicBezTo>
                  <a:cubicBezTo>
                    <a:pt x="8" y="1"/>
                    <a:pt x="8" y="1"/>
                    <a:pt x="9" y="1"/>
                  </a:cubicBezTo>
                  <a:cubicBezTo>
                    <a:pt x="9" y="2"/>
                    <a:pt x="9" y="2"/>
                    <a:pt x="9" y="2"/>
                  </a:cubicBezTo>
                  <a:cubicBezTo>
                    <a:pt x="10" y="2"/>
                    <a:pt x="10" y="3"/>
                    <a:pt x="10" y="3"/>
                  </a:cubicBezTo>
                  <a:cubicBezTo>
                    <a:pt x="10" y="3"/>
                    <a:pt x="10" y="3"/>
                    <a:pt x="11" y="4"/>
                  </a:cubicBezTo>
                  <a:cubicBezTo>
                    <a:pt x="11" y="4"/>
                    <a:pt x="11" y="4"/>
                    <a:pt x="11" y="5"/>
                  </a:cubicBezTo>
                  <a:cubicBezTo>
                    <a:pt x="11" y="5"/>
                    <a:pt x="11" y="5"/>
                    <a:pt x="11" y="6"/>
                  </a:cubicBezTo>
                  <a:cubicBezTo>
                    <a:pt x="11" y="7"/>
                    <a:pt x="10" y="9"/>
                    <a:pt x="9" y="10"/>
                  </a:cubicBezTo>
                  <a:cubicBezTo>
                    <a:pt x="8" y="11"/>
                    <a:pt x="7" y="11"/>
                    <a:pt x="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GB" sz="1418">
                <a:solidFill>
                  <a:srgbClr val="000000"/>
                </a:solidFill>
                <a:latin typeface="Calibri" pitchFamily="34" charset="0"/>
              </a:endParaRPr>
            </a:p>
          </p:txBody>
        </p:sp>
        <p:sp>
          <p:nvSpPr>
            <p:cNvPr id="174" name="Freeform 352"/>
            <p:cNvSpPr>
              <a:spLocks noEditPoints="1"/>
            </p:cNvSpPr>
            <p:nvPr/>
          </p:nvSpPr>
          <p:spPr bwMode="auto">
            <a:xfrm>
              <a:off x="6678613" y="5508625"/>
              <a:ext cx="327025" cy="17463"/>
            </a:xfrm>
            <a:custGeom>
              <a:avLst/>
              <a:gdLst>
                <a:gd name="T0" fmla="*/ 197 w 208"/>
                <a:gd name="T1" fmla="*/ 6 h 11"/>
                <a:gd name="T2" fmla="*/ 202 w 208"/>
                <a:gd name="T3" fmla="*/ 0 h 11"/>
                <a:gd name="T4" fmla="*/ 202 w 208"/>
                <a:gd name="T5" fmla="*/ 0 h 11"/>
                <a:gd name="T6" fmla="*/ 208 w 208"/>
                <a:gd name="T7" fmla="*/ 6 h 11"/>
                <a:gd name="T8" fmla="*/ 208 w 208"/>
                <a:gd name="T9" fmla="*/ 6 h 11"/>
                <a:gd name="T10" fmla="*/ 202 w 208"/>
                <a:gd name="T11" fmla="*/ 11 h 11"/>
                <a:gd name="T12" fmla="*/ 202 w 208"/>
                <a:gd name="T13" fmla="*/ 11 h 11"/>
                <a:gd name="T14" fmla="*/ 197 w 208"/>
                <a:gd name="T15" fmla="*/ 6 h 11"/>
                <a:gd name="T16" fmla="*/ 158 w 208"/>
                <a:gd name="T17" fmla="*/ 6 h 11"/>
                <a:gd name="T18" fmla="*/ 163 w 208"/>
                <a:gd name="T19" fmla="*/ 0 h 11"/>
                <a:gd name="T20" fmla="*/ 163 w 208"/>
                <a:gd name="T21" fmla="*/ 0 h 11"/>
                <a:gd name="T22" fmla="*/ 168 w 208"/>
                <a:gd name="T23" fmla="*/ 6 h 11"/>
                <a:gd name="T24" fmla="*/ 168 w 208"/>
                <a:gd name="T25" fmla="*/ 6 h 11"/>
                <a:gd name="T26" fmla="*/ 163 w 208"/>
                <a:gd name="T27" fmla="*/ 11 h 11"/>
                <a:gd name="T28" fmla="*/ 163 w 208"/>
                <a:gd name="T29" fmla="*/ 11 h 11"/>
                <a:gd name="T30" fmla="*/ 158 w 208"/>
                <a:gd name="T31" fmla="*/ 6 h 11"/>
                <a:gd name="T32" fmla="*/ 118 w 208"/>
                <a:gd name="T33" fmla="*/ 6 h 11"/>
                <a:gd name="T34" fmla="*/ 124 w 208"/>
                <a:gd name="T35" fmla="*/ 0 h 11"/>
                <a:gd name="T36" fmla="*/ 124 w 208"/>
                <a:gd name="T37" fmla="*/ 0 h 11"/>
                <a:gd name="T38" fmla="*/ 129 w 208"/>
                <a:gd name="T39" fmla="*/ 6 h 11"/>
                <a:gd name="T40" fmla="*/ 129 w 208"/>
                <a:gd name="T41" fmla="*/ 6 h 11"/>
                <a:gd name="T42" fmla="*/ 124 w 208"/>
                <a:gd name="T43" fmla="*/ 11 h 11"/>
                <a:gd name="T44" fmla="*/ 124 w 208"/>
                <a:gd name="T45" fmla="*/ 11 h 11"/>
                <a:gd name="T46" fmla="*/ 118 w 208"/>
                <a:gd name="T47" fmla="*/ 6 h 11"/>
                <a:gd name="T48" fmla="*/ 79 w 208"/>
                <a:gd name="T49" fmla="*/ 6 h 11"/>
                <a:gd name="T50" fmla="*/ 84 w 208"/>
                <a:gd name="T51" fmla="*/ 0 h 11"/>
                <a:gd name="T52" fmla="*/ 84 w 208"/>
                <a:gd name="T53" fmla="*/ 0 h 11"/>
                <a:gd name="T54" fmla="*/ 89 w 208"/>
                <a:gd name="T55" fmla="*/ 6 h 11"/>
                <a:gd name="T56" fmla="*/ 89 w 208"/>
                <a:gd name="T57" fmla="*/ 6 h 11"/>
                <a:gd name="T58" fmla="*/ 84 w 208"/>
                <a:gd name="T59" fmla="*/ 11 h 11"/>
                <a:gd name="T60" fmla="*/ 84 w 208"/>
                <a:gd name="T61" fmla="*/ 11 h 11"/>
                <a:gd name="T62" fmla="*/ 79 w 208"/>
                <a:gd name="T63" fmla="*/ 6 h 11"/>
                <a:gd name="T64" fmla="*/ 39 w 208"/>
                <a:gd name="T65" fmla="*/ 6 h 11"/>
                <a:gd name="T66" fmla="*/ 45 w 208"/>
                <a:gd name="T67" fmla="*/ 0 h 11"/>
                <a:gd name="T68" fmla="*/ 45 w 208"/>
                <a:gd name="T69" fmla="*/ 0 h 11"/>
                <a:gd name="T70" fmla="*/ 50 w 208"/>
                <a:gd name="T71" fmla="*/ 6 h 11"/>
                <a:gd name="T72" fmla="*/ 50 w 208"/>
                <a:gd name="T73" fmla="*/ 6 h 11"/>
                <a:gd name="T74" fmla="*/ 45 w 208"/>
                <a:gd name="T75" fmla="*/ 11 h 11"/>
                <a:gd name="T76" fmla="*/ 45 w 208"/>
                <a:gd name="T77" fmla="*/ 11 h 11"/>
                <a:gd name="T78" fmla="*/ 39 w 208"/>
                <a:gd name="T79" fmla="*/ 6 h 11"/>
                <a:gd name="T80" fmla="*/ 0 w 208"/>
                <a:gd name="T81" fmla="*/ 6 h 11"/>
                <a:gd name="T82" fmla="*/ 5 w 208"/>
                <a:gd name="T83" fmla="*/ 0 h 11"/>
                <a:gd name="T84" fmla="*/ 5 w 208"/>
                <a:gd name="T85" fmla="*/ 0 h 11"/>
                <a:gd name="T86" fmla="*/ 10 w 208"/>
                <a:gd name="T87" fmla="*/ 6 h 11"/>
                <a:gd name="T88" fmla="*/ 10 w 208"/>
                <a:gd name="T89" fmla="*/ 6 h 11"/>
                <a:gd name="T90" fmla="*/ 5 w 208"/>
                <a:gd name="T91" fmla="*/ 11 h 11"/>
                <a:gd name="T92" fmla="*/ 5 w 208"/>
                <a:gd name="T93" fmla="*/ 11 h 11"/>
                <a:gd name="T94" fmla="*/ 0 w 208"/>
                <a:gd name="T95"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8" h="11">
                  <a:moveTo>
                    <a:pt x="197" y="6"/>
                  </a:moveTo>
                  <a:cubicBezTo>
                    <a:pt x="197" y="3"/>
                    <a:pt x="200" y="0"/>
                    <a:pt x="202" y="0"/>
                  </a:cubicBezTo>
                  <a:cubicBezTo>
                    <a:pt x="202" y="0"/>
                    <a:pt x="202" y="0"/>
                    <a:pt x="202" y="0"/>
                  </a:cubicBezTo>
                  <a:cubicBezTo>
                    <a:pt x="205" y="0"/>
                    <a:pt x="208" y="3"/>
                    <a:pt x="208" y="6"/>
                  </a:cubicBezTo>
                  <a:cubicBezTo>
                    <a:pt x="208" y="6"/>
                    <a:pt x="208" y="6"/>
                    <a:pt x="208" y="6"/>
                  </a:cubicBezTo>
                  <a:cubicBezTo>
                    <a:pt x="208" y="9"/>
                    <a:pt x="205" y="11"/>
                    <a:pt x="202" y="11"/>
                  </a:cubicBezTo>
                  <a:cubicBezTo>
                    <a:pt x="202" y="11"/>
                    <a:pt x="202" y="11"/>
                    <a:pt x="202" y="11"/>
                  </a:cubicBezTo>
                  <a:cubicBezTo>
                    <a:pt x="200" y="11"/>
                    <a:pt x="197" y="9"/>
                    <a:pt x="197" y="6"/>
                  </a:cubicBezTo>
                  <a:close/>
                  <a:moveTo>
                    <a:pt x="158" y="6"/>
                  </a:moveTo>
                  <a:cubicBezTo>
                    <a:pt x="158" y="3"/>
                    <a:pt x="160" y="0"/>
                    <a:pt x="163" y="0"/>
                  </a:cubicBezTo>
                  <a:cubicBezTo>
                    <a:pt x="163" y="0"/>
                    <a:pt x="163" y="0"/>
                    <a:pt x="163" y="0"/>
                  </a:cubicBezTo>
                  <a:cubicBezTo>
                    <a:pt x="166" y="0"/>
                    <a:pt x="168" y="3"/>
                    <a:pt x="168" y="6"/>
                  </a:cubicBezTo>
                  <a:cubicBezTo>
                    <a:pt x="168" y="6"/>
                    <a:pt x="168" y="6"/>
                    <a:pt x="168" y="6"/>
                  </a:cubicBezTo>
                  <a:cubicBezTo>
                    <a:pt x="168" y="9"/>
                    <a:pt x="166" y="11"/>
                    <a:pt x="163" y="11"/>
                  </a:cubicBezTo>
                  <a:cubicBezTo>
                    <a:pt x="163" y="11"/>
                    <a:pt x="163" y="11"/>
                    <a:pt x="163" y="11"/>
                  </a:cubicBezTo>
                  <a:cubicBezTo>
                    <a:pt x="160" y="11"/>
                    <a:pt x="158" y="9"/>
                    <a:pt x="158" y="6"/>
                  </a:cubicBezTo>
                  <a:close/>
                  <a:moveTo>
                    <a:pt x="118" y="6"/>
                  </a:moveTo>
                  <a:cubicBezTo>
                    <a:pt x="118" y="3"/>
                    <a:pt x="121" y="0"/>
                    <a:pt x="124" y="0"/>
                  </a:cubicBezTo>
                  <a:cubicBezTo>
                    <a:pt x="124" y="0"/>
                    <a:pt x="124" y="0"/>
                    <a:pt x="124" y="0"/>
                  </a:cubicBezTo>
                  <a:cubicBezTo>
                    <a:pt x="126" y="0"/>
                    <a:pt x="129" y="3"/>
                    <a:pt x="129" y="6"/>
                  </a:cubicBezTo>
                  <a:cubicBezTo>
                    <a:pt x="129" y="6"/>
                    <a:pt x="129" y="6"/>
                    <a:pt x="129" y="6"/>
                  </a:cubicBezTo>
                  <a:cubicBezTo>
                    <a:pt x="129" y="9"/>
                    <a:pt x="126" y="11"/>
                    <a:pt x="124" y="11"/>
                  </a:cubicBezTo>
                  <a:cubicBezTo>
                    <a:pt x="124" y="11"/>
                    <a:pt x="124" y="11"/>
                    <a:pt x="124" y="11"/>
                  </a:cubicBezTo>
                  <a:cubicBezTo>
                    <a:pt x="121" y="11"/>
                    <a:pt x="118" y="9"/>
                    <a:pt x="118" y="6"/>
                  </a:cubicBezTo>
                  <a:close/>
                  <a:moveTo>
                    <a:pt x="79" y="6"/>
                  </a:moveTo>
                  <a:cubicBezTo>
                    <a:pt x="79" y="3"/>
                    <a:pt x="81" y="0"/>
                    <a:pt x="84" y="0"/>
                  </a:cubicBezTo>
                  <a:cubicBezTo>
                    <a:pt x="84" y="0"/>
                    <a:pt x="84" y="0"/>
                    <a:pt x="84" y="0"/>
                  </a:cubicBezTo>
                  <a:cubicBezTo>
                    <a:pt x="87" y="0"/>
                    <a:pt x="89" y="3"/>
                    <a:pt x="89" y="6"/>
                  </a:cubicBezTo>
                  <a:cubicBezTo>
                    <a:pt x="89" y="6"/>
                    <a:pt x="89" y="6"/>
                    <a:pt x="89" y="6"/>
                  </a:cubicBezTo>
                  <a:cubicBezTo>
                    <a:pt x="89" y="9"/>
                    <a:pt x="87" y="11"/>
                    <a:pt x="84" y="11"/>
                  </a:cubicBezTo>
                  <a:cubicBezTo>
                    <a:pt x="84" y="11"/>
                    <a:pt x="84" y="11"/>
                    <a:pt x="84" y="11"/>
                  </a:cubicBezTo>
                  <a:cubicBezTo>
                    <a:pt x="81" y="11"/>
                    <a:pt x="79" y="9"/>
                    <a:pt x="79" y="6"/>
                  </a:cubicBezTo>
                  <a:close/>
                  <a:moveTo>
                    <a:pt x="39" y="6"/>
                  </a:moveTo>
                  <a:cubicBezTo>
                    <a:pt x="39" y="3"/>
                    <a:pt x="42" y="0"/>
                    <a:pt x="45" y="0"/>
                  </a:cubicBezTo>
                  <a:cubicBezTo>
                    <a:pt x="45" y="0"/>
                    <a:pt x="45" y="0"/>
                    <a:pt x="45" y="0"/>
                  </a:cubicBezTo>
                  <a:cubicBezTo>
                    <a:pt x="48" y="0"/>
                    <a:pt x="50" y="3"/>
                    <a:pt x="50" y="6"/>
                  </a:cubicBezTo>
                  <a:cubicBezTo>
                    <a:pt x="50" y="6"/>
                    <a:pt x="50" y="6"/>
                    <a:pt x="50" y="6"/>
                  </a:cubicBezTo>
                  <a:cubicBezTo>
                    <a:pt x="50" y="9"/>
                    <a:pt x="48" y="11"/>
                    <a:pt x="45" y="11"/>
                  </a:cubicBezTo>
                  <a:cubicBezTo>
                    <a:pt x="45" y="11"/>
                    <a:pt x="45" y="11"/>
                    <a:pt x="45" y="11"/>
                  </a:cubicBezTo>
                  <a:cubicBezTo>
                    <a:pt x="42" y="11"/>
                    <a:pt x="39" y="9"/>
                    <a:pt x="39" y="6"/>
                  </a:cubicBezTo>
                  <a:close/>
                  <a:moveTo>
                    <a:pt x="0" y="6"/>
                  </a:moveTo>
                  <a:cubicBezTo>
                    <a:pt x="0" y="3"/>
                    <a:pt x="2" y="0"/>
                    <a:pt x="5" y="0"/>
                  </a:cubicBezTo>
                  <a:cubicBezTo>
                    <a:pt x="5" y="0"/>
                    <a:pt x="5" y="0"/>
                    <a:pt x="5" y="0"/>
                  </a:cubicBezTo>
                  <a:cubicBezTo>
                    <a:pt x="8" y="0"/>
                    <a:pt x="10" y="3"/>
                    <a:pt x="10" y="6"/>
                  </a:cubicBezTo>
                  <a:cubicBezTo>
                    <a:pt x="10" y="6"/>
                    <a:pt x="10" y="6"/>
                    <a:pt x="10" y="6"/>
                  </a:cubicBezTo>
                  <a:cubicBezTo>
                    <a:pt x="10" y="9"/>
                    <a:pt x="8" y="11"/>
                    <a:pt x="5" y="11"/>
                  </a:cubicBezTo>
                  <a:cubicBezTo>
                    <a:pt x="5" y="11"/>
                    <a:pt x="5" y="11"/>
                    <a:pt x="5" y="11"/>
                  </a:cubicBezTo>
                  <a:cubicBezTo>
                    <a:pt x="2" y="11"/>
                    <a:pt x="0" y="9"/>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GB" sz="1418">
                <a:solidFill>
                  <a:srgbClr val="000000"/>
                </a:solidFill>
                <a:latin typeface="Calibri" pitchFamily="34" charset="0"/>
              </a:endParaRPr>
            </a:p>
          </p:txBody>
        </p:sp>
        <p:sp>
          <p:nvSpPr>
            <p:cNvPr id="175" name="Freeform 353"/>
            <p:cNvSpPr>
              <a:spLocks/>
            </p:cNvSpPr>
            <p:nvPr/>
          </p:nvSpPr>
          <p:spPr bwMode="auto">
            <a:xfrm>
              <a:off x="7051675" y="5508625"/>
              <a:ext cx="15875" cy="17463"/>
            </a:xfrm>
            <a:custGeom>
              <a:avLst/>
              <a:gdLst>
                <a:gd name="T0" fmla="*/ 5 w 10"/>
                <a:gd name="T1" fmla="*/ 11 h 11"/>
                <a:gd name="T2" fmla="*/ 3 w 10"/>
                <a:gd name="T3" fmla="*/ 11 h 11"/>
                <a:gd name="T4" fmla="*/ 1 w 10"/>
                <a:gd name="T5" fmla="*/ 10 h 11"/>
                <a:gd name="T6" fmla="*/ 0 w 10"/>
                <a:gd name="T7" fmla="*/ 6 h 11"/>
                <a:gd name="T8" fmla="*/ 1 w 10"/>
                <a:gd name="T9" fmla="*/ 2 h 11"/>
                <a:gd name="T10" fmla="*/ 6 w 10"/>
                <a:gd name="T11" fmla="*/ 1 h 11"/>
                <a:gd name="T12" fmla="*/ 7 w 10"/>
                <a:gd name="T13" fmla="*/ 1 h 11"/>
                <a:gd name="T14" fmla="*/ 8 w 10"/>
                <a:gd name="T15" fmla="*/ 1 h 11"/>
                <a:gd name="T16" fmla="*/ 9 w 10"/>
                <a:gd name="T17" fmla="*/ 2 h 11"/>
                <a:gd name="T18" fmla="*/ 10 w 10"/>
                <a:gd name="T19" fmla="*/ 6 h 11"/>
                <a:gd name="T20" fmla="*/ 9 w 10"/>
                <a:gd name="T21" fmla="*/ 10 h 11"/>
                <a:gd name="T22" fmla="*/ 5 w 10"/>
                <a:gd name="T2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1">
                  <a:moveTo>
                    <a:pt x="5" y="11"/>
                  </a:moveTo>
                  <a:cubicBezTo>
                    <a:pt x="4" y="11"/>
                    <a:pt x="4" y="11"/>
                    <a:pt x="3" y="11"/>
                  </a:cubicBezTo>
                  <a:cubicBezTo>
                    <a:pt x="2" y="10"/>
                    <a:pt x="2" y="10"/>
                    <a:pt x="1" y="10"/>
                  </a:cubicBezTo>
                  <a:cubicBezTo>
                    <a:pt x="0" y="9"/>
                    <a:pt x="0" y="7"/>
                    <a:pt x="0" y="6"/>
                  </a:cubicBezTo>
                  <a:cubicBezTo>
                    <a:pt x="0" y="4"/>
                    <a:pt x="0" y="3"/>
                    <a:pt x="1" y="2"/>
                  </a:cubicBezTo>
                  <a:cubicBezTo>
                    <a:pt x="2" y="1"/>
                    <a:pt x="4" y="0"/>
                    <a:pt x="6" y="1"/>
                  </a:cubicBezTo>
                  <a:cubicBezTo>
                    <a:pt x="6" y="1"/>
                    <a:pt x="7" y="1"/>
                    <a:pt x="7" y="1"/>
                  </a:cubicBezTo>
                  <a:cubicBezTo>
                    <a:pt x="7" y="1"/>
                    <a:pt x="8" y="1"/>
                    <a:pt x="8" y="1"/>
                  </a:cubicBezTo>
                  <a:cubicBezTo>
                    <a:pt x="8" y="2"/>
                    <a:pt x="8" y="2"/>
                    <a:pt x="9" y="2"/>
                  </a:cubicBezTo>
                  <a:cubicBezTo>
                    <a:pt x="10" y="3"/>
                    <a:pt x="10" y="4"/>
                    <a:pt x="10" y="6"/>
                  </a:cubicBezTo>
                  <a:cubicBezTo>
                    <a:pt x="10" y="7"/>
                    <a:pt x="10" y="9"/>
                    <a:pt x="9" y="10"/>
                  </a:cubicBezTo>
                  <a:cubicBezTo>
                    <a:pt x="8" y="11"/>
                    <a:pt x="6" y="11"/>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GB" sz="1418">
                <a:solidFill>
                  <a:srgbClr val="000000"/>
                </a:solidFill>
                <a:latin typeface="Calibri" pitchFamily="34" charset="0"/>
              </a:endParaRPr>
            </a:p>
          </p:txBody>
        </p:sp>
      </p:grpSp>
      <p:sp>
        <p:nvSpPr>
          <p:cNvPr id="189" name="Freeform 296"/>
          <p:cNvSpPr>
            <a:spLocks noChangeAspect="1" noEditPoints="1"/>
          </p:cNvSpPr>
          <p:nvPr/>
        </p:nvSpPr>
        <p:spPr bwMode="auto">
          <a:xfrm>
            <a:off x="1532670" y="6001480"/>
            <a:ext cx="473445" cy="359432"/>
          </a:xfrm>
          <a:custGeom>
            <a:avLst/>
            <a:gdLst>
              <a:gd name="T0" fmla="*/ 527 w 546"/>
              <a:gd name="T1" fmla="*/ 218 h 416"/>
              <a:gd name="T2" fmla="*/ 475 w 546"/>
              <a:gd name="T3" fmla="*/ 38 h 416"/>
              <a:gd name="T4" fmla="*/ 310 w 546"/>
              <a:gd name="T5" fmla="*/ 28 h 416"/>
              <a:gd name="T6" fmla="*/ 236 w 546"/>
              <a:gd name="T7" fmla="*/ 28 h 416"/>
              <a:gd name="T8" fmla="*/ 71 w 546"/>
              <a:gd name="T9" fmla="*/ 38 h 416"/>
              <a:gd name="T10" fmla="*/ 18 w 546"/>
              <a:gd name="T11" fmla="*/ 218 h 416"/>
              <a:gd name="T12" fmla="*/ 0 w 546"/>
              <a:gd name="T13" fmla="*/ 228 h 416"/>
              <a:gd name="T14" fmla="*/ 174 w 546"/>
              <a:gd name="T15" fmla="*/ 228 h 416"/>
              <a:gd name="T16" fmla="*/ 155 w 546"/>
              <a:gd name="T17" fmla="*/ 218 h 416"/>
              <a:gd name="T18" fmla="*/ 236 w 546"/>
              <a:gd name="T19" fmla="*/ 48 h 416"/>
              <a:gd name="T20" fmla="*/ 222 w 546"/>
              <a:gd name="T21" fmla="*/ 323 h 416"/>
              <a:gd name="T22" fmla="*/ 173 w 546"/>
              <a:gd name="T23" fmla="*/ 384 h 416"/>
              <a:gd name="T24" fmla="*/ 373 w 546"/>
              <a:gd name="T25" fmla="*/ 384 h 416"/>
              <a:gd name="T26" fmla="*/ 323 w 546"/>
              <a:gd name="T27" fmla="*/ 323 h 416"/>
              <a:gd name="T28" fmla="*/ 310 w 546"/>
              <a:gd name="T29" fmla="*/ 48 h 416"/>
              <a:gd name="T30" fmla="*/ 390 w 546"/>
              <a:gd name="T31" fmla="*/ 218 h 416"/>
              <a:gd name="T32" fmla="*/ 372 w 546"/>
              <a:gd name="T33" fmla="*/ 228 h 416"/>
              <a:gd name="T34" fmla="*/ 546 w 546"/>
              <a:gd name="T35" fmla="*/ 228 h 416"/>
              <a:gd name="T36" fmla="*/ 87 w 546"/>
              <a:gd name="T37" fmla="*/ 272 h 416"/>
              <a:gd name="T38" fmla="*/ 152 w 546"/>
              <a:gd name="T39" fmla="*/ 238 h 416"/>
              <a:gd name="T40" fmla="*/ 139 w 546"/>
              <a:gd name="T41" fmla="*/ 218 h 416"/>
              <a:gd name="T42" fmla="*/ 87 w 546"/>
              <a:gd name="T43" fmla="*/ 62 h 416"/>
              <a:gd name="T44" fmla="*/ 254 w 546"/>
              <a:gd name="T45" fmla="*/ 38 h 416"/>
              <a:gd name="T46" fmla="*/ 273 w 546"/>
              <a:gd name="T47" fmla="*/ 20 h 416"/>
              <a:gd name="T48" fmla="*/ 291 w 546"/>
              <a:gd name="T49" fmla="*/ 38 h 416"/>
              <a:gd name="T50" fmla="*/ 273 w 546"/>
              <a:gd name="T51" fmla="*/ 57 h 416"/>
              <a:gd name="T52" fmla="*/ 254 w 546"/>
              <a:gd name="T53" fmla="*/ 38 h 416"/>
              <a:gd name="T54" fmla="*/ 273 w 546"/>
              <a:gd name="T55" fmla="*/ 401 h 416"/>
              <a:gd name="T56" fmla="*/ 188 w 546"/>
              <a:gd name="T57" fmla="*/ 369 h 416"/>
              <a:gd name="T58" fmla="*/ 358 w 546"/>
              <a:gd name="T59" fmla="*/ 369 h 416"/>
              <a:gd name="T60" fmla="*/ 305 w 546"/>
              <a:gd name="T61" fmla="*/ 346 h 416"/>
              <a:gd name="T62" fmla="*/ 316 w 546"/>
              <a:gd name="T63" fmla="*/ 355 h 416"/>
              <a:gd name="T64" fmla="*/ 325 w 546"/>
              <a:gd name="T65" fmla="*/ 339 h 416"/>
              <a:gd name="T66" fmla="*/ 273 w 546"/>
              <a:gd name="T67" fmla="*/ 367 h 416"/>
              <a:gd name="T68" fmla="*/ 221 w 546"/>
              <a:gd name="T69" fmla="*/ 339 h 416"/>
              <a:gd name="T70" fmla="*/ 229 w 546"/>
              <a:gd name="T71" fmla="*/ 355 h 416"/>
              <a:gd name="T72" fmla="*/ 240 w 546"/>
              <a:gd name="T73" fmla="*/ 346 h 416"/>
              <a:gd name="T74" fmla="*/ 273 w 546"/>
              <a:gd name="T75" fmla="*/ 334 h 416"/>
              <a:gd name="T76" fmla="*/ 305 w 546"/>
              <a:gd name="T77" fmla="*/ 346 h 416"/>
              <a:gd name="T78" fmla="*/ 273 w 546"/>
              <a:gd name="T79" fmla="*/ 319 h 416"/>
              <a:gd name="T80" fmla="*/ 267 w 546"/>
              <a:gd name="T81" fmla="*/ 76 h 416"/>
              <a:gd name="T82" fmla="*/ 278 w 546"/>
              <a:gd name="T83" fmla="*/ 76 h 416"/>
              <a:gd name="T84" fmla="*/ 459 w 546"/>
              <a:gd name="T85" fmla="*/ 62 h 416"/>
              <a:gd name="T86" fmla="*/ 406 w 546"/>
              <a:gd name="T87" fmla="*/ 218 h 416"/>
              <a:gd name="T88" fmla="*/ 459 w 546"/>
              <a:gd name="T89" fmla="*/ 272 h 416"/>
              <a:gd name="T90" fmla="*/ 524 w 546"/>
              <a:gd name="T91" fmla="*/ 238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46" h="416">
                <a:moveTo>
                  <a:pt x="536" y="218"/>
                </a:moveTo>
                <a:cubicBezTo>
                  <a:pt x="527" y="218"/>
                  <a:pt x="527" y="218"/>
                  <a:pt x="527" y="218"/>
                </a:cubicBezTo>
                <a:cubicBezTo>
                  <a:pt x="470" y="47"/>
                  <a:pt x="470" y="47"/>
                  <a:pt x="470" y="47"/>
                </a:cubicBezTo>
                <a:cubicBezTo>
                  <a:pt x="473" y="45"/>
                  <a:pt x="475" y="42"/>
                  <a:pt x="475" y="38"/>
                </a:cubicBezTo>
                <a:cubicBezTo>
                  <a:pt x="475" y="33"/>
                  <a:pt x="470" y="28"/>
                  <a:pt x="465" y="28"/>
                </a:cubicBezTo>
                <a:cubicBezTo>
                  <a:pt x="310" y="28"/>
                  <a:pt x="310" y="28"/>
                  <a:pt x="310" y="28"/>
                </a:cubicBezTo>
                <a:cubicBezTo>
                  <a:pt x="305" y="12"/>
                  <a:pt x="290" y="0"/>
                  <a:pt x="273" y="0"/>
                </a:cubicBezTo>
                <a:cubicBezTo>
                  <a:pt x="255" y="0"/>
                  <a:pt x="240" y="12"/>
                  <a:pt x="236" y="28"/>
                </a:cubicBezTo>
                <a:cubicBezTo>
                  <a:pt x="81" y="28"/>
                  <a:pt x="81" y="28"/>
                  <a:pt x="81" y="28"/>
                </a:cubicBezTo>
                <a:cubicBezTo>
                  <a:pt x="75" y="28"/>
                  <a:pt x="71" y="33"/>
                  <a:pt x="71" y="38"/>
                </a:cubicBezTo>
                <a:cubicBezTo>
                  <a:pt x="71" y="42"/>
                  <a:pt x="73" y="45"/>
                  <a:pt x="76" y="47"/>
                </a:cubicBezTo>
                <a:cubicBezTo>
                  <a:pt x="18" y="218"/>
                  <a:pt x="18" y="218"/>
                  <a:pt x="18" y="218"/>
                </a:cubicBezTo>
                <a:cubicBezTo>
                  <a:pt x="10" y="218"/>
                  <a:pt x="10" y="218"/>
                  <a:pt x="10" y="218"/>
                </a:cubicBezTo>
                <a:cubicBezTo>
                  <a:pt x="4" y="218"/>
                  <a:pt x="0" y="222"/>
                  <a:pt x="0" y="228"/>
                </a:cubicBezTo>
                <a:cubicBezTo>
                  <a:pt x="0" y="263"/>
                  <a:pt x="39" y="292"/>
                  <a:pt x="87" y="292"/>
                </a:cubicBezTo>
                <a:cubicBezTo>
                  <a:pt x="135" y="292"/>
                  <a:pt x="174" y="263"/>
                  <a:pt x="174" y="228"/>
                </a:cubicBezTo>
                <a:cubicBezTo>
                  <a:pt x="174" y="222"/>
                  <a:pt x="169" y="218"/>
                  <a:pt x="164" y="218"/>
                </a:cubicBezTo>
                <a:cubicBezTo>
                  <a:pt x="155" y="218"/>
                  <a:pt x="155" y="218"/>
                  <a:pt x="155" y="218"/>
                </a:cubicBezTo>
                <a:cubicBezTo>
                  <a:pt x="98" y="48"/>
                  <a:pt x="98" y="48"/>
                  <a:pt x="98" y="48"/>
                </a:cubicBezTo>
                <a:cubicBezTo>
                  <a:pt x="236" y="48"/>
                  <a:pt x="236" y="48"/>
                  <a:pt x="236" y="48"/>
                </a:cubicBezTo>
                <a:cubicBezTo>
                  <a:pt x="238" y="56"/>
                  <a:pt x="242" y="63"/>
                  <a:pt x="248" y="68"/>
                </a:cubicBezTo>
                <a:cubicBezTo>
                  <a:pt x="222" y="323"/>
                  <a:pt x="222" y="323"/>
                  <a:pt x="222" y="323"/>
                </a:cubicBezTo>
                <a:cubicBezTo>
                  <a:pt x="196" y="327"/>
                  <a:pt x="173" y="336"/>
                  <a:pt x="173" y="351"/>
                </a:cubicBezTo>
                <a:cubicBezTo>
                  <a:pt x="173" y="384"/>
                  <a:pt x="173" y="384"/>
                  <a:pt x="173" y="384"/>
                </a:cubicBezTo>
                <a:cubicBezTo>
                  <a:pt x="173" y="409"/>
                  <a:pt x="236" y="416"/>
                  <a:pt x="273" y="416"/>
                </a:cubicBezTo>
                <a:cubicBezTo>
                  <a:pt x="310" y="416"/>
                  <a:pt x="373" y="409"/>
                  <a:pt x="373" y="384"/>
                </a:cubicBezTo>
                <a:cubicBezTo>
                  <a:pt x="373" y="351"/>
                  <a:pt x="373" y="351"/>
                  <a:pt x="373" y="351"/>
                </a:cubicBezTo>
                <a:cubicBezTo>
                  <a:pt x="373" y="336"/>
                  <a:pt x="350" y="327"/>
                  <a:pt x="323" y="323"/>
                </a:cubicBezTo>
                <a:cubicBezTo>
                  <a:pt x="297" y="68"/>
                  <a:pt x="297" y="68"/>
                  <a:pt x="297" y="68"/>
                </a:cubicBezTo>
                <a:cubicBezTo>
                  <a:pt x="303" y="63"/>
                  <a:pt x="308" y="56"/>
                  <a:pt x="310" y="48"/>
                </a:cubicBezTo>
                <a:cubicBezTo>
                  <a:pt x="447" y="48"/>
                  <a:pt x="447" y="48"/>
                  <a:pt x="447" y="48"/>
                </a:cubicBezTo>
                <a:cubicBezTo>
                  <a:pt x="390" y="218"/>
                  <a:pt x="390" y="218"/>
                  <a:pt x="390" y="218"/>
                </a:cubicBezTo>
                <a:cubicBezTo>
                  <a:pt x="382" y="218"/>
                  <a:pt x="382" y="218"/>
                  <a:pt x="382" y="218"/>
                </a:cubicBezTo>
                <a:cubicBezTo>
                  <a:pt x="376" y="218"/>
                  <a:pt x="372" y="222"/>
                  <a:pt x="372" y="228"/>
                </a:cubicBezTo>
                <a:cubicBezTo>
                  <a:pt x="372" y="263"/>
                  <a:pt x="411" y="292"/>
                  <a:pt x="459" y="292"/>
                </a:cubicBezTo>
                <a:cubicBezTo>
                  <a:pt x="507" y="292"/>
                  <a:pt x="546" y="263"/>
                  <a:pt x="546" y="228"/>
                </a:cubicBezTo>
                <a:cubicBezTo>
                  <a:pt x="546" y="222"/>
                  <a:pt x="541" y="218"/>
                  <a:pt x="536" y="218"/>
                </a:cubicBezTo>
                <a:close/>
                <a:moveTo>
                  <a:pt x="87" y="272"/>
                </a:moveTo>
                <a:cubicBezTo>
                  <a:pt x="56" y="272"/>
                  <a:pt x="29" y="257"/>
                  <a:pt x="22" y="238"/>
                </a:cubicBezTo>
                <a:cubicBezTo>
                  <a:pt x="152" y="238"/>
                  <a:pt x="152" y="238"/>
                  <a:pt x="152" y="238"/>
                </a:cubicBezTo>
                <a:cubicBezTo>
                  <a:pt x="145" y="257"/>
                  <a:pt x="118" y="272"/>
                  <a:pt x="87" y="272"/>
                </a:cubicBezTo>
                <a:close/>
                <a:moveTo>
                  <a:pt x="139" y="218"/>
                </a:moveTo>
                <a:cubicBezTo>
                  <a:pt x="34" y="218"/>
                  <a:pt x="34" y="218"/>
                  <a:pt x="34" y="218"/>
                </a:cubicBezTo>
                <a:cubicBezTo>
                  <a:pt x="87" y="62"/>
                  <a:pt x="87" y="62"/>
                  <a:pt x="87" y="62"/>
                </a:cubicBezTo>
                <a:lnTo>
                  <a:pt x="139" y="218"/>
                </a:lnTo>
                <a:close/>
                <a:moveTo>
                  <a:pt x="254" y="38"/>
                </a:moveTo>
                <a:cubicBezTo>
                  <a:pt x="254" y="35"/>
                  <a:pt x="255" y="31"/>
                  <a:pt x="257" y="28"/>
                </a:cubicBezTo>
                <a:cubicBezTo>
                  <a:pt x="261" y="23"/>
                  <a:pt x="266" y="20"/>
                  <a:pt x="273" y="20"/>
                </a:cubicBezTo>
                <a:cubicBezTo>
                  <a:pt x="279" y="20"/>
                  <a:pt x="285" y="23"/>
                  <a:pt x="288" y="28"/>
                </a:cubicBezTo>
                <a:cubicBezTo>
                  <a:pt x="290" y="31"/>
                  <a:pt x="291" y="35"/>
                  <a:pt x="291" y="38"/>
                </a:cubicBezTo>
                <a:cubicBezTo>
                  <a:pt x="291" y="42"/>
                  <a:pt x="290" y="45"/>
                  <a:pt x="288" y="48"/>
                </a:cubicBezTo>
                <a:cubicBezTo>
                  <a:pt x="285" y="53"/>
                  <a:pt x="279" y="57"/>
                  <a:pt x="273" y="57"/>
                </a:cubicBezTo>
                <a:cubicBezTo>
                  <a:pt x="266" y="57"/>
                  <a:pt x="261" y="53"/>
                  <a:pt x="257" y="48"/>
                </a:cubicBezTo>
                <a:cubicBezTo>
                  <a:pt x="255" y="45"/>
                  <a:pt x="254" y="42"/>
                  <a:pt x="254" y="38"/>
                </a:cubicBezTo>
                <a:close/>
                <a:moveTo>
                  <a:pt x="358" y="384"/>
                </a:moveTo>
                <a:cubicBezTo>
                  <a:pt x="355" y="390"/>
                  <a:pt x="324" y="401"/>
                  <a:pt x="273" y="401"/>
                </a:cubicBezTo>
                <a:cubicBezTo>
                  <a:pt x="221" y="401"/>
                  <a:pt x="190" y="390"/>
                  <a:pt x="188" y="384"/>
                </a:cubicBezTo>
                <a:cubicBezTo>
                  <a:pt x="188" y="369"/>
                  <a:pt x="188" y="369"/>
                  <a:pt x="188" y="369"/>
                </a:cubicBezTo>
                <a:cubicBezTo>
                  <a:pt x="209" y="379"/>
                  <a:pt x="247" y="382"/>
                  <a:pt x="273" y="382"/>
                </a:cubicBezTo>
                <a:cubicBezTo>
                  <a:pt x="299" y="382"/>
                  <a:pt x="337" y="379"/>
                  <a:pt x="358" y="369"/>
                </a:cubicBezTo>
                <a:lnTo>
                  <a:pt x="358" y="384"/>
                </a:lnTo>
                <a:close/>
                <a:moveTo>
                  <a:pt x="305" y="346"/>
                </a:moveTo>
                <a:cubicBezTo>
                  <a:pt x="306" y="351"/>
                  <a:pt x="310" y="355"/>
                  <a:pt x="315" y="355"/>
                </a:cubicBezTo>
                <a:cubicBezTo>
                  <a:pt x="316" y="355"/>
                  <a:pt x="316" y="355"/>
                  <a:pt x="316" y="355"/>
                </a:cubicBezTo>
                <a:cubicBezTo>
                  <a:pt x="322" y="355"/>
                  <a:pt x="326" y="350"/>
                  <a:pt x="325" y="344"/>
                </a:cubicBezTo>
                <a:cubicBezTo>
                  <a:pt x="325" y="339"/>
                  <a:pt x="325" y="339"/>
                  <a:pt x="325" y="339"/>
                </a:cubicBezTo>
                <a:cubicBezTo>
                  <a:pt x="344" y="342"/>
                  <a:pt x="356" y="347"/>
                  <a:pt x="358" y="351"/>
                </a:cubicBezTo>
                <a:cubicBezTo>
                  <a:pt x="354" y="357"/>
                  <a:pt x="323" y="367"/>
                  <a:pt x="273" y="367"/>
                </a:cubicBezTo>
                <a:cubicBezTo>
                  <a:pt x="222" y="367"/>
                  <a:pt x="191" y="357"/>
                  <a:pt x="188" y="351"/>
                </a:cubicBezTo>
                <a:cubicBezTo>
                  <a:pt x="190" y="347"/>
                  <a:pt x="201" y="342"/>
                  <a:pt x="221" y="339"/>
                </a:cubicBezTo>
                <a:cubicBezTo>
                  <a:pt x="220" y="344"/>
                  <a:pt x="220" y="344"/>
                  <a:pt x="220" y="344"/>
                </a:cubicBezTo>
                <a:cubicBezTo>
                  <a:pt x="219" y="350"/>
                  <a:pt x="223" y="355"/>
                  <a:pt x="229" y="355"/>
                </a:cubicBezTo>
                <a:cubicBezTo>
                  <a:pt x="229" y="355"/>
                  <a:pt x="230" y="355"/>
                  <a:pt x="230" y="355"/>
                </a:cubicBezTo>
                <a:cubicBezTo>
                  <a:pt x="235" y="355"/>
                  <a:pt x="239" y="351"/>
                  <a:pt x="240" y="346"/>
                </a:cubicBezTo>
                <a:cubicBezTo>
                  <a:pt x="241" y="336"/>
                  <a:pt x="241" y="336"/>
                  <a:pt x="241" y="336"/>
                </a:cubicBezTo>
                <a:cubicBezTo>
                  <a:pt x="251" y="335"/>
                  <a:pt x="261" y="334"/>
                  <a:pt x="273" y="334"/>
                </a:cubicBezTo>
                <a:cubicBezTo>
                  <a:pt x="284" y="334"/>
                  <a:pt x="295" y="335"/>
                  <a:pt x="304" y="336"/>
                </a:cubicBezTo>
                <a:lnTo>
                  <a:pt x="305" y="346"/>
                </a:lnTo>
                <a:close/>
                <a:moveTo>
                  <a:pt x="303" y="321"/>
                </a:moveTo>
                <a:cubicBezTo>
                  <a:pt x="292" y="320"/>
                  <a:pt x="282" y="319"/>
                  <a:pt x="273" y="319"/>
                </a:cubicBezTo>
                <a:cubicBezTo>
                  <a:pt x="264" y="319"/>
                  <a:pt x="253" y="320"/>
                  <a:pt x="243" y="321"/>
                </a:cubicBezTo>
                <a:cubicBezTo>
                  <a:pt x="267" y="76"/>
                  <a:pt x="267" y="76"/>
                  <a:pt x="267" y="76"/>
                </a:cubicBezTo>
                <a:cubicBezTo>
                  <a:pt x="269" y="77"/>
                  <a:pt x="271" y="77"/>
                  <a:pt x="273" y="77"/>
                </a:cubicBezTo>
                <a:cubicBezTo>
                  <a:pt x="275" y="77"/>
                  <a:pt x="276" y="77"/>
                  <a:pt x="278" y="76"/>
                </a:cubicBezTo>
                <a:lnTo>
                  <a:pt x="303" y="321"/>
                </a:lnTo>
                <a:close/>
                <a:moveTo>
                  <a:pt x="459" y="62"/>
                </a:moveTo>
                <a:cubicBezTo>
                  <a:pt x="511" y="218"/>
                  <a:pt x="511" y="218"/>
                  <a:pt x="511" y="218"/>
                </a:cubicBezTo>
                <a:cubicBezTo>
                  <a:pt x="406" y="218"/>
                  <a:pt x="406" y="218"/>
                  <a:pt x="406" y="218"/>
                </a:cubicBezTo>
                <a:lnTo>
                  <a:pt x="459" y="62"/>
                </a:lnTo>
                <a:close/>
                <a:moveTo>
                  <a:pt x="459" y="272"/>
                </a:moveTo>
                <a:cubicBezTo>
                  <a:pt x="428" y="272"/>
                  <a:pt x="401" y="257"/>
                  <a:pt x="394" y="238"/>
                </a:cubicBezTo>
                <a:cubicBezTo>
                  <a:pt x="524" y="238"/>
                  <a:pt x="524" y="238"/>
                  <a:pt x="524" y="238"/>
                </a:cubicBezTo>
                <a:cubicBezTo>
                  <a:pt x="517" y="257"/>
                  <a:pt x="490" y="272"/>
                  <a:pt x="459" y="272"/>
                </a:cubicBezTo>
                <a:close/>
              </a:path>
            </a:pathLst>
          </a:custGeom>
          <a:solidFill>
            <a:schemeClr val="accent3"/>
          </a:solidFill>
          <a:ln>
            <a:noFill/>
          </a:ln>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GB" sz="1418">
              <a:solidFill>
                <a:srgbClr val="000000"/>
              </a:solidFill>
              <a:latin typeface="Calibri" pitchFamily="34" charset="0"/>
            </a:endParaRPr>
          </a:p>
        </p:txBody>
      </p:sp>
      <p:grpSp>
        <p:nvGrpSpPr>
          <p:cNvPr id="196" name="Group 195"/>
          <p:cNvGrpSpPr>
            <a:grpSpLocks noChangeAspect="1"/>
          </p:cNvGrpSpPr>
          <p:nvPr/>
        </p:nvGrpSpPr>
        <p:grpSpPr>
          <a:xfrm>
            <a:off x="1565098" y="4333019"/>
            <a:ext cx="473445" cy="374174"/>
            <a:chOff x="2573338" y="5102225"/>
            <a:chExt cx="590550" cy="466725"/>
          </a:xfrm>
          <a:solidFill>
            <a:schemeClr val="accent3"/>
          </a:solidFill>
        </p:grpSpPr>
        <p:sp>
          <p:nvSpPr>
            <p:cNvPr id="197" name="Freeform 475"/>
            <p:cNvSpPr>
              <a:spLocks noEditPoints="1"/>
            </p:cNvSpPr>
            <p:nvPr/>
          </p:nvSpPr>
          <p:spPr bwMode="auto">
            <a:xfrm>
              <a:off x="2573338" y="5248275"/>
              <a:ext cx="590550" cy="320675"/>
            </a:xfrm>
            <a:custGeom>
              <a:avLst/>
              <a:gdLst>
                <a:gd name="T0" fmla="*/ 372 w 372"/>
                <a:gd name="T1" fmla="*/ 202 h 202"/>
                <a:gd name="T2" fmla="*/ 0 w 372"/>
                <a:gd name="T3" fmla="*/ 202 h 202"/>
                <a:gd name="T4" fmla="*/ 0 w 372"/>
                <a:gd name="T5" fmla="*/ 0 h 202"/>
                <a:gd name="T6" fmla="*/ 372 w 372"/>
                <a:gd name="T7" fmla="*/ 0 h 202"/>
                <a:gd name="T8" fmla="*/ 372 w 372"/>
                <a:gd name="T9" fmla="*/ 202 h 202"/>
                <a:gd name="T10" fmla="*/ 13 w 372"/>
                <a:gd name="T11" fmla="*/ 190 h 202"/>
                <a:gd name="T12" fmla="*/ 359 w 372"/>
                <a:gd name="T13" fmla="*/ 190 h 202"/>
                <a:gd name="T14" fmla="*/ 359 w 372"/>
                <a:gd name="T15" fmla="*/ 12 h 202"/>
                <a:gd name="T16" fmla="*/ 13 w 372"/>
                <a:gd name="T17" fmla="*/ 12 h 202"/>
                <a:gd name="T18" fmla="*/ 13 w 372"/>
                <a:gd name="T19" fmla="*/ 19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2" h="202">
                  <a:moveTo>
                    <a:pt x="372" y="202"/>
                  </a:moveTo>
                  <a:lnTo>
                    <a:pt x="0" y="202"/>
                  </a:lnTo>
                  <a:lnTo>
                    <a:pt x="0" y="0"/>
                  </a:lnTo>
                  <a:lnTo>
                    <a:pt x="372" y="0"/>
                  </a:lnTo>
                  <a:lnTo>
                    <a:pt x="372" y="202"/>
                  </a:lnTo>
                  <a:close/>
                  <a:moveTo>
                    <a:pt x="13" y="190"/>
                  </a:moveTo>
                  <a:lnTo>
                    <a:pt x="359" y="190"/>
                  </a:lnTo>
                  <a:lnTo>
                    <a:pt x="359" y="12"/>
                  </a:lnTo>
                  <a:lnTo>
                    <a:pt x="13" y="12"/>
                  </a:lnTo>
                  <a:lnTo>
                    <a:pt x="13"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GB" sz="1418">
                <a:solidFill>
                  <a:srgbClr val="000000"/>
                </a:solidFill>
                <a:latin typeface="Calibri" pitchFamily="34" charset="0"/>
              </a:endParaRPr>
            </a:p>
          </p:txBody>
        </p:sp>
        <p:sp>
          <p:nvSpPr>
            <p:cNvPr id="198" name="Freeform 476"/>
            <p:cNvSpPr>
              <a:spLocks noEditPoints="1"/>
            </p:cNvSpPr>
            <p:nvPr/>
          </p:nvSpPr>
          <p:spPr bwMode="auto">
            <a:xfrm>
              <a:off x="2636838" y="5307013"/>
              <a:ext cx="198437" cy="200025"/>
            </a:xfrm>
            <a:custGeom>
              <a:avLst/>
              <a:gdLst>
                <a:gd name="T0" fmla="*/ 0 w 125"/>
                <a:gd name="T1" fmla="*/ 0 h 126"/>
                <a:gd name="T2" fmla="*/ 0 w 125"/>
                <a:gd name="T3" fmla="*/ 126 h 126"/>
                <a:gd name="T4" fmla="*/ 125 w 125"/>
                <a:gd name="T5" fmla="*/ 126 h 126"/>
                <a:gd name="T6" fmla="*/ 125 w 125"/>
                <a:gd name="T7" fmla="*/ 0 h 126"/>
                <a:gd name="T8" fmla="*/ 0 w 125"/>
                <a:gd name="T9" fmla="*/ 0 h 126"/>
                <a:gd name="T10" fmla="*/ 112 w 125"/>
                <a:gd name="T11" fmla="*/ 114 h 126"/>
                <a:gd name="T12" fmla="*/ 12 w 125"/>
                <a:gd name="T13" fmla="*/ 114 h 126"/>
                <a:gd name="T14" fmla="*/ 12 w 125"/>
                <a:gd name="T15" fmla="*/ 13 h 126"/>
                <a:gd name="T16" fmla="*/ 112 w 125"/>
                <a:gd name="T17" fmla="*/ 13 h 126"/>
                <a:gd name="T18" fmla="*/ 112 w 125"/>
                <a:gd name="T19" fmla="*/ 11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26">
                  <a:moveTo>
                    <a:pt x="0" y="0"/>
                  </a:moveTo>
                  <a:lnTo>
                    <a:pt x="0" y="126"/>
                  </a:lnTo>
                  <a:lnTo>
                    <a:pt x="125" y="126"/>
                  </a:lnTo>
                  <a:lnTo>
                    <a:pt x="125" y="0"/>
                  </a:lnTo>
                  <a:lnTo>
                    <a:pt x="0" y="0"/>
                  </a:lnTo>
                  <a:close/>
                  <a:moveTo>
                    <a:pt x="112" y="114"/>
                  </a:moveTo>
                  <a:lnTo>
                    <a:pt x="12" y="114"/>
                  </a:lnTo>
                  <a:lnTo>
                    <a:pt x="12" y="13"/>
                  </a:lnTo>
                  <a:lnTo>
                    <a:pt x="112" y="13"/>
                  </a:lnTo>
                  <a:lnTo>
                    <a:pt x="11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GB" sz="1418">
                <a:solidFill>
                  <a:srgbClr val="000000"/>
                </a:solidFill>
                <a:latin typeface="Calibri" pitchFamily="34" charset="0"/>
              </a:endParaRPr>
            </a:p>
          </p:txBody>
        </p:sp>
        <p:sp>
          <p:nvSpPr>
            <p:cNvPr id="199" name="Freeform 477"/>
            <p:cNvSpPr>
              <a:spLocks/>
            </p:cNvSpPr>
            <p:nvPr/>
          </p:nvSpPr>
          <p:spPr bwMode="auto">
            <a:xfrm>
              <a:off x="2668588" y="5438775"/>
              <a:ext cx="134937" cy="68263"/>
            </a:xfrm>
            <a:custGeom>
              <a:avLst/>
              <a:gdLst>
                <a:gd name="T0" fmla="*/ 97 w 97"/>
                <a:gd name="T1" fmla="*/ 49 h 49"/>
                <a:gd name="T2" fmla="*/ 82 w 97"/>
                <a:gd name="T3" fmla="*/ 49 h 49"/>
                <a:gd name="T4" fmla="*/ 82 w 97"/>
                <a:gd name="T5" fmla="*/ 31 h 49"/>
                <a:gd name="T6" fmla="*/ 77 w 97"/>
                <a:gd name="T7" fmla="*/ 19 h 49"/>
                <a:gd name="T8" fmla="*/ 66 w 97"/>
                <a:gd name="T9" fmla="*/ 14 h 49"/>
                <a:gd name="T10" fmla="*/ 31 w 97"/>
                <a:gd name="T11" fmla="*/ 14 h 49"/>
                <a:gd name="T12" fmla="*/ 19 w 97"/>
                <a:gd name="T13" fmla="*/ 19 h 49"/>
                <a:gd name="T14" fmla="*/ 14 w 97"/>
                <a:gd name="T15" fmla="*/ 31 h 49"/>
                <a:gd name="T16" fmla="*/ 14 w 97"/>
                <a:gd name="T17" fmla="*/ 49 h 49"/>
                <a:gd name="T18" fmla="*/ 0 w 97"/>
                <a:gd name="T19" fmla="*/ 49 h 49"/>
                <a:gd name="T20" fmla="*/ 0 w 97"/>
                <a:gd name="T21" fmla="*/ 31 h 49"/>
                <a:gd name="T22" fmla="*/ 9 w 97"/>
                <a:gd name="T23" fmla="*/ 9 h 49"/>
                <a:gd name="T24" fmla="*/ 31 w 97"/>
                <a:gd name="T25" fmla="*/ 0 h 49"/>
                <a:gd name="T26" fmla="*/ 66 w 97"/>
                <a:gd name="T27" fmla="*/ 0 h 49"/>
                <a:gd name="T28" fmla="*/ 88 w 97"/>
                <a:gd name="T29" fmla="*/ 9 h 49"/>
                <a:gd name="T30" fmla="*/ 97 w 97"/>
                <a:gd name="T31" fmla="*/ 31 h 49"/>
                <a:gd name="T32" fmla="*/ 97 w 97"/>
                <a:gd name="T33"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49">
                  <a:moveTo>
                    <a:pt x="97" y="49"/>
                  </a:moveTo>
                  <a:cubicBezTo>
                    <a:pt x="82" y="49"/>
                    <a:pt x="82" y="49"/>
                    <a:pt x="82" y="49"/>
                  </a:cubicBezTo>
                  <a:cubicBezTo>
                    <a:pt x="82" y="31"/>
                    <a:pt x="82" y="31"/>
                    <a:pt x="82" y="31"/>
                  </a:cubicBezTo>
                  <a:cubicBezTo>
                    <a:pt x="82" y="26"/>
                    <a:pt x="81" y="22"/>
                    <a:pt x="77" y="19"/>
                  </a:cubicBezTo>
                  <a:cubicBezTo>
                    <a:pt x="74" y="16"/>
                    <a:pt x="70" y="14"/>
                    <a:pt x="66" y="14"/>
                  </a:cubicBezTo>
                  <a:cubicBezTo>
                    <a:pt x="31" y="14"/>
                    <a:pt x="31" y="14"/>
                    <a:pt x="31" y="14"/>
                  </a:cubicBezTo>
                  <a:cubicBezTo>
                    <a:pt x="27" y="14"/>
                    <a:pt x="23" y="16"/>
                    <a:pt x="19" y="19"/>
                  </a:cubicBezTo>
                  <a:cubicBezTo>
                    <a:pt x="16" y="22"/>
                    <a:pt x="14" y="26"/>
                    <a:pt x="14" y="31"/>
                  </a:cubicBezTo>
                  <a:cubicBezTo>
                    <a:pt x="14" y="49"/>
                    <a:pt x="14" y="49"/>
                    <a:pt x="14" y="49"/>
                  </a:cubicBezTo>
                  <a:cubicBezTo>
                    <a:pt x="0" y="49"/>
                    <a:pt x="0" y="49"/>
                    <a:pt x="0" y="49"/>
                  </a:cubicBezTo>
                  <a:cubicBezTo>
                    <a:pt x="0" y="31"/>
                    <a:pt x="0" y="31"/>
                    <a:pt x="0" y="31"/>
                  </a:cubicBezTo>
                  <a:cubicBezTo>
                    <a:pt x="0" y="23"/>
                    <a:pt x="3" y="15"/>
                    <a:pt x="9" y="9"/>
                  </a:cubicBezTo>
                  <a:cubicBezTo>
                    <a:pt x="15" y="3"/>
                    <a:pt x="23" y="0"/>
                    <a:pt x="31" y="0"/>
                  </a:cubicBezTo>
                  <a:cubicBezTo>
                    <a:pt x="66" y="0"/>
                    <a:pt x="66" y="0"/>
                    <a:pt x="66" y="0"/>
                  </a:cubicBezTo>
                  <a:cubicBezTo>
                    <a:pt x="74" y="0"/>
                    <a:pt x="82" y="3"/>
                    <a:pt x="88" y="9"/>
                  </a:cubicBezTo>
                  <a:cubicBezTo>
                    <a:pt x="93" y="15"/>
                    <a:pt x="97" y="23"/>
                    <a:pt x="97" y="31"/>
                  </a:cubicBezTo>
                  <a:lnTo>
                    <a:pt x="97"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GB" sz="1418">
                <a:solidFill>
                  <a:srgbClr val="000000"/>
                </a:solidFill>
                <a:latin typeface="Calibri" pitchFamily="34" charset="0"/>
              </a:endParaRPr>
            </a:p>
          </p:txBody>
        </p:sp>
        <p:sp>
          <p:nvSpPr>
            <p:cNvPr id="200" name="Freeform 478"/>
            <p:cNvSpPr>
              <a:spLocks noEditPoints="1"/>
            </p:cNvSpPr>
            <p:nvPr/>
          </p:nvSpPr>
          <p:spPr bwMode="auto">
            <a:xfrm>
              <a:off x="2692400" y="5345113"/>
              <a:ext cx="87312" cy="85725"/>
            </a:xfrm>
            <a:custGeom>
              <a:avLst/>
              <a:gdLst>
                <a:gd name="T0" fmla="*/ 31 w 63"/>
                <a:gd name="T1" fmla="*/ 62 h 62"/>
                <a:gd name="T2" fmla="*/ 0 w 63"/>
                <a:gd name="T3" fmla="*/ 31 h 62"/>
                <a:gd name="T4" fmla="*/ 31 w 63"/>
                <a:gd name="T5" fmla="*/ 0 h 62"/>
                <a:gd name="T6" fmla="*/ 63 w 63"/>
                <a:gd name="T7" fmla="*/ 31 h 62"/>
                <a:gd name="T8" fmla="*/ 31 w 63"/>
                <a:gd name="T9" fmla="*/ 62 h 62"/>
                <a:gd name="T10" fmla="*/ 31 w 63"/>
                <a:gd name="T11" fmla="*/ 14 h 62"/>
                <a:gd name="T12" fmla="*/ 15 w 63"/>
                <a:gd name="T13" fmla="*/ 31 h 62"/>
                <a:gd name="T14" fmla="*/ 31 w 63"/>
                <a:gd name="T15" fmla="*/ 48 h 62"/>
                <a:gd name="T16" fmla="*/ 48 w 63"/>
                <a:gd name="T17" fmla="*/ 31 h 62"/>
                <a:gd name="T18" fmla="*/ 31 w 63"/>
                <a:gd name="T19" fmla="*/ 1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2">
                  <a:moveTo>
                    <a:pt x="31" y="62"/>
                  </a:moveTo>
                  <a:cubicBezTo>
                    <a:pt x="14" y="62"/>
                    <a:pt x="0" y="48"/>
                    <a:pt x="0" y="31"/>
                  </a:cubicBezTo>
                  <a:cubicBezTo>
                    <a:pt x="0" y="14"/>
                    <a:pt x="14" y="0"/>
                    <a:pt x="31" y="0"/>
                  </a:cubicBezTo>
                  <a:cubicBezTo>
                    <a:pt x="49" y="0"/>
                    <a:pt x="63" y="14"/>
                    <a:pt x="63" y="31"/>
                  </a:cubicBezTo>
                  <a:cubicBezTo>
                    <a:pt x="63" y="48"/>
                    <a:pt x="49" y="62"/>
                    <a:pt x="31" y="62"/>
                  </a:cubicBezTo>
                  <a:close/>
                  <a:moveTo>
                    <a:pt x="31" y="14"/>
                  </a:moveTo>
                  <a:cubicBezTo>
                    <a:pt x="22" y="14"/>
                    <a:pt x="15" y="22"/>
                    <a:pt x="15" y="31"/>
                  </a:cubicBezTo>
                  <a:cubicBezTo>
                    <a:pt x="15" y="40"/>
                    <a:pt x="22" y="48"/>
                    <a:pt x="31" y="48"/>
                  </a:cubicBezTo>
                  <a:cubicBezTo>
                    <a:pt x="41" y="48"/>
                    <a:pt x="48" y="40"/>
                    <a:pt x="48" y="31"/>
                  </a:cubicBezTo>
                  <a:cubicBezTo>
                    <a:pt x="48" y="22"/>
                    <a:pt x="41" y="14"/>
                    <a:pt x="3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GB" sz="1418">
                <a:solidFill>
                  <a:srgbClr val="000000"/>
                </a:solidFill>
                <a:latin typeface="Calibri" pitchFamily="34" charset="0"/>
              </a:endParaRPr>
            </a:p>
          </p:txBody>
        </p:sp>
        <p:sp>
          <p:nvSpPr>
            <p:cNvPr id="201" name="Freeform 479"/>
            <p:cNvSpPr>
              <a:spLocks/>
            </p:cNvSpPr>
            <p:nvPr/>
          </p:nvSpPr>
          <p:spPr bwMode="auto">
            <a:xfrm>
              <a:off x="2573338" y="5176838"/>
              <a:ext cx="590550" cy="90488"/>
            </a:xfrm>
            <a:custGeom>
              <a:avLst/>
              <a:gdLst>
                <a:gd name="T0" fmla="*/ 372 w 372"/>
                <a:gd name="T1" fmla="*/ 57 h 57"/>
                <a:gd name="T2" fmla="*/ 0 w 372"/>
                <a:gd name="T3" fmla="*/ 57 h 57"/>
                <a:gd name="T4" fmla="*/ 0 w 372"/>
                <a:gd name="T5" fmla="*/ 0 h 57"/>
                <a:gd name="T6" fmla="*/ 164 w 372"/>
                <a:gd name="T7" fmla="*/ 0 h 57"/>
                <a:gd name="T8" fmla="*/ 164 w 372"/>
                <a:gd name="T9" fmla="*/ 13 h 57"/>
                <a:gd name="T10" fmla="*/ 13 w 372"/>
                <a:gd name="T11" fmla="*/ 13 h 57"/>
                <a:gd name="T12" fmla="*/ 13 w 372"/>
                <a:gd name="T13" fmla="*/ 45 h 57"/>
                <a:gd name="T14" fmla="*/ 359 w 372"/>
                <a:gd name="T15" fmla="*/ 45 h 57"/>
                <a:gd name="T16" fmla="*/ 359 w 372"/>
                <a:gd name="T17" fmla="*/ 13 h 57"/>
                <a:gd name="T18" fmla="*/ 208 w 372"/>
                <a:gd name="T19" fmla="*/ 13 h 57"/>
                <a:gd name="T20" fmla="*/ 208 w 372"/>
                <a:gd name="T21" fmla="*/ 0 h 57"/>
                <a:gd name="T22" fmla="*/ 372 w 372"/>
                <a:gd name="T23" fmla="*/ 0 h 57"/>
                <a:gd name="T24" fmla="*/ 372 w 372"/>
                <a:gd name="T25"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2" h="57">
                  <a:moveTo>
                    <a:pt x="372" y="57"/>
                  </a:moveTo>
                  <a:lnTo>
                    <a:pt x="0" y="57"/>
                  </a:lnTo>
                  <a:lnTo>
                    <a:pt x="0" y="0"/>
                  </a:lnTo>
                  <a:lnTo>
                    <a:pt x="164" y="0"/>
                  </a:lnTo>
                  <a:lnTo>
                    <a:pt x="164" y="13"/>
                  </a:lnTo>
                  <a:lnTo>
                    <a:pt x="13" y="13"/>
                  </a:lnTo>
                  <a:lnTo>
                    <a:pt x="13" y="45"/>
                  </a:lnTo>
                  <a:lnTo>
                    <a:pt x="359" y="45"/>
                  </a:lnTo>
                  <a:lnTo>
                    <a:pt x="359" y="13"/>
                  </a:lnTo>
                  <a:lnTo>
                    <a:pt x="208" y="13"/>
                  </a:lnTo>
                  <a:lnTo>
                    <a:pt x="208" y="0"/>
                  </a:lnTo>
                  <a:lnTo>
                    <a:pt x="372" y="0"/>
                  </a:lnTo>
                  <a:lnTo>
                    <a:pt x="372"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GB" sz="1418">
                <a:solidFill>
                  <a:srgbClr val="000000"/>
                </a:solidFill>
                <a:latin typeface="Calibri" pitchFamily="34" charset="0"/>
              </a:endParaRPr>
            </a:p>
          </p:txBody>
        </p:sp>
        <p:sp>
          <p:nvSpPr>
            <p:cNvPr id="202" name="Rectangle 480"/>
            <p:cNvSpPr>
              <a:spLocks noChangeArrowheads="1"/>
            </p:cNvSpPr>
            <p:nvPr/>
          </p:nvSpPr>
          <p:spPr bwMode="auto">
            <a:xfrm>
              <a:off x="2887663" y="5397500"/>
              <a:ext cx="212725"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GB" sz="1418">
                <a:solidFill>
                  <a:srgbClr val="000000"/>
                </a:solidFill>
                <a:latin typeface="Calibri" pitchFamily="34" charset="0"/>
              </a:endParaRPr>
            </a:p>
          </p:txBody>
        </p:sp>
        <p:sp>
          <p:nvSpPr>
            <p:cNvPr id="203" name="Rectangle 481"/>
            <p:cNvSpPr>
              <a:spLocks noChangeArrowheads="1"/>
            </p:cNvSpPr>
            <p:nvPr/>
          </p:nvSpPr>
          <p:spPr bwMode="auto">
            <a:xfrm>
              <a:off x="2887663" y="5441950"/>
              <a:ext cx="21272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GB" sz="1418">
                <a:solidFill>
                  <a:srgbClr val="000000"/>
                </a:solidFill>
                <a:latin typeface="Calibri" pitchFamily="34" charset="0"/>
              </a:endParaRPr>
            </a:p>
          </p:txBody>
        </p:sp>
        <p:sp>
          <p:nvSpPr>
            <p:cNvPr id="204" name="Rectangle 482"/>
            <p:cNvSpPr>
              <a:spLocks noChangeArrowheads="1"/>
            </p:cNvSpPr>
            <p:nvPr/>
          </p:nvSpPr>
          <p:spPr bwMode="auto">
            <a:xfrm>
              <a:off x="2887663" y="5487988"/>
              <a:ext cx="106362"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GB" sz="1418">
                <a:solidFill>
                  <a:srgbClr val="000000"/>
                </a:solidFill>
                <a:latin typeface="Calibri" pitchFamily="34" charset="0"/>
              </a:endParaRPr>
            </a:p>
          </p:txBody>
        </p:sp>
        <p:sp>
          <p:nvSpPr>
            <p:cNvPr id="205" name="Freeform 483"/>
            <p:cNvSpPr>
              <a:spLocks noEditPoints="1"/>
            </p:cNvSpPr>
            <p:nvPr/>
          </p:nvSpPr>
          <p:spPr bwMode="auto">
            <a:xfrm>
              <a:off x="2887663" y="5307013"/>
              <a:ext cx="212725" cy="65088"/>
            </a:xfrm>
            <a:custGeom>
              <a:avLst/>
              <a:gdLst>
                <a:gd name="T0" fmla="*/ 134 w 134"/>
                <a:gd name="T1" fmla="*/ 41 h 41"/>
                <a:gd name="T2" fmla="*/ 0 w 134"/>
                <a:gd name="T3" fmla="*/ 41 h 41"/>
                <a:gd name="T4" fmla="*/ 0 w 134"/>
                <a:gd name="T5" fmla="*/ 0 h 41"/>
                <a:gd name="T6" fmla="*/ 134 w 134"/>
                <a:gd name="T7" fmla="*/ 0 h 41"/>
                <a:gd name="T8" fmla="*/ 134 w 134"/>
                <a:gd name="T9" fmla="*/ 41 h 41"/>
                <a:gd name="T10" fmla="*/ 12 w 134"/>
                <a:gd name="T11" fmla="*/ 29 h 41"/>
                <a:gd name="T12" fmla="*/ 122 w 134"/>
                <a:gd name="T13" fmla="*/ 29 h 41"/>
                <a:gd name="T14" fmla="*/ 122 w 134"/>
                <a:gd name="T15" fmla="*/ 13 h 41"/>
                <a:gd name="T16" fmla="*/ 12 w 134"/>
                <a:gd name="T17" fmla="*/ 13 h 41"/>
                <a:gd name="T18" fmla="*/ 12 w 134"/>
                <a:gd name="T19"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41">
                  <a:moveTo>
                    <a:pt x="134" y="41"/>
                  </a:moveTo>
                  <a:lnTo>
                    <a:pt x="0" y="41"/>
                  </a:lnTo>
                  <a:lnTo>
                    <a:pt x="0" y="0"/>
                  </a:lnTo>
                  <a:lnTo>
                    <a:pt x="134" y="0"/>
                  </a:lnTo>
                  <a:lnTo>
                    <a:pt x="134" y="41"/>
                  </a:lnTo>
                  <a:close/>
                  <a:moveTo>
                    <a:pt x="12" y="29"/>
                  </a:moveTo>
                  <a:lnTo>
                    <a:pt x="122" y="29"/>
                  </a:lnTo>
                  <a:lnTo>
                    <a:pt x="122" y="13"/>
                  </a:lnTo>
                  <a:lnTo>
                    <a:pt x="12" y="13"/>
                  </a:lnTo>
                  <a:lnTo>
                    <a:pt x="12"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GB" sz="1418">
                <a:solidFill>
                  <a:srgbClr val="000000"/>
                </a:solidFill>
                <a:latin typeface="Calibri" pitchFamily="34" charset="0"/>
              </a:endParaRPr>
            </a:p>
          </p:txBody>
        </p:sp>
        <p:sp>
          <p:nvSpPr>
            <p:cNvPr id="206" name="Freeform 484"/>
            <p:cNvSpPr>
              <a:spLocks noEditPoints="1"/>
            </p:cNvSpPr>
            <p:nvPr/>
          </p:nvSpPr>
          <p:spPr bwMode="auto">
            <a:xfrm>
              <a:off x="2824163" y="5102225"/>
              <a:ext cx="88900" cy="130175"/>
            </a:xfrm>
            <a:custGeom>
              <a:avLst/>
              <a:gdLst>
                <a:gd name="T0" fmla="*/ 64 w 64"/>
                <a:gd name="T1" fmla="*/ 94 h 94"/>
                <a:gd name="T2" fmla="*/ 0 w 64"/>
                <a:gd name="T3" fmla="*/ 94 h 94"/>
                <a:gd name="T4" fmla="*/ 0 w 64"/>
                <a:gd name="T5" fmla="*/ 33 h 94"/>
                <a:gd name="T6" fmla="*/ 9 w 64"/>
                <a:gd name="T7" fmla="*/ 10 h 94"/>
                <a:gd name="T8" fmla="*/ 32 w 64"/>
                <a:gd name="T9" fmla="*/ 0 h 94"/>
                <a:gd name="T10" fmla="*/ 55 w 64"/>
                <a:gd name="T11" fmla="*/ 10 h 94"/>
                <a:gd name="T12" fmla="*/ 64 w 64"/>
                <a:gd name="T13" fmla="*/ 33 h 94"/>
                <a:gd name="T14" fmla="*/ 64 w 64"/>
                <a:gd name="T15" fmla="*/ 94 h 94"/>
                <a:gd name="T16" fmla="*/ 14 w 64"/>
                <a:gd name="T17" fmla="*/ 79 h 94"/>
                <a:gd name="T18" fmla="*/ 50 w 64"/>
                <a:gd name="T19" fmla="*/ 79 h 94"/>
                <a:gd name="T20" fmla="*/ 50 w 64"/>
                <a:gd name="T21" fmla="*/ 33 h 94"/>
                <a:gd name="T22" fmla="*/ 45 w 64"/>
                <a:gd name="T23" fmla="*/ 20 h 94"/>
                <a:gd name="T24" fmla="*/ 32 w 64"/>
                <a:gd name="T25" fmla="*/ 15 h 94"/>
                <a:gd name="T26" fmla="*/ 19 w 64"/>
                <a:gd name="T27" fmla="*/ 20 h 94"/>
                <a:gd name="T28" fmla="*/ 14 w 64"/>
                <a:gd name="T29" fmla="*/ 33 h 94"/>
                <a:gd name="T30" fmla="*/ 14 w 64"/>
                <a:gd name="T31" fmla="*/ 7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4">
                  <a:moveTo>
                    <a:pt x="64" y="94"/>
                  </a:moveTo>
                  <a:cubicBezTo>
                    <a:pt x="0" y="94"/>
                    <a:pt x="0" y="94"/>
                    <a:pt x="0" y="94"/>
                  </a:cubicBezTo>
                  <a:cubicBezTo>
                    <a:pt x="0" y="33"/>
                    <a:pt x="0" y="33"/>
                    <a:pt x="0" y="33"/>
                  </a:cubicBezTo>
                  <a:cubicBezTo>
                    <a:pt x="0" y="24"/>
                    <a:pt x="3" y="16"/>
                    <a:pt x="9" y="10"/>
                  </a:cubicBezTo>
                  <a:cubicBezTo>
                    <a:pt x="15" y="4"/>
                    <a:pt x="23" y="0"/>
                    <a:pt x="32" y="0"/>
                  </a:cubicBezTo>
                  <a:cubicBezTo>
                    <a:pt x="41" y="0"/>
                    <a:pt x="49" y="4"/>
                    <a:pt x="55" y="10"/>
                  </a:cubicBezTo>
                  <a:cubicBezTo>
                    <a:pt x="61" y="16"/>
                    <a:pt x="64" y="24"/>
                    <a:pt x="64" y="33"/>
                  </a:cubicBezTo>
                  <a:lnTo>
                    <a:pt x="64" y="94"/>
                  </a:lnTo>
                  <a:close/>
                  <a:moveTo>
                    <a:pt x="14" y="79"/>
                  </a:moveTo>
                  <a:cubicBezTo>
                    <a:pt x="50" y="79"/>
                    <a:pt x="50" y="79"/>
                    <a:pt x="50" y="79"/>
                  </a:cubicBezTo>
                  <a:cubicBezTo>
                    <a:pt x="50" y="33"/>
                    <a:pt x="50" y="33"/>
                    <a:pt x="50" y="33"/>
                  </a:cubicBezTo>
                  <a:cubicBezTo>
                    <a:pt x="50" y="28"/>
                    <a:pt x="48" y="23"/>
                    <a:pt x="45" y="20"/>
                  </a:cubicBezTo>
                  <a:cubicBezTo>
                    <a:pt x="41" y="17"/>
                    <a:pt x="37" y="15"/>
                    <a:pt x="32" y="15"/>
                  </a:cubicBezTo>
                  <a:cubicBezTo>
                    <a:pt x="27" y="15"/>
                    <a:pt x="23" y="17"/>
                    <a:pt x="19" y="20"/>
                  </a:cubicBezTo>
                  <a:cubicBezTo>
                    <a:pt x="16" y="23"/>
                    <a:pt x="14" y="28"/>
                    <a:pt x="14" y="33"/>
                  </a:cubicBezTo>
                  <a:lnTo>
                    <a:pt x="14"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GB" sz="1418">
                <a:solidFill>
                  <a:srgbClr val="000000"/>
                </a:solidFill>
                <a:latin typeface="Calibri" pitchFamily="34" charset="0"/>
              </a:endParaRPr>
            </a:p>
          </p:txBody>
        </p:sp>
        <p:sp>
          <p:nvSpPr>
            <p:cNvPr id="207" name="Oval 485"/>
            <p:cNvSpPr>
              <a:spLocks noChangeArrowheads="1"/>
            </p:cNvSpPr>
            <p:nvPr/>
          </p:nvSpPr>
          <p:spPr bwMode="auto">
            <a:xfrm>
              <a:off x="2859088" y="5138738"/>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9" tIns="36005" rIns="72009" bIns="36005" numCol="1" anchor="t" anchorCtr="0" compatLnSpc="1">
              <a:prstTxWarp prst="textNoShape">
                <a:avLst/>
              </a:prstTxWarp>
            </a:bodyPr>
            <a:lstStyle/>
            <a:p>
              <a:pPr defTabSz="720090" eaLnBrk="0" fontAlgn="base" hangingPunct="0">
                <a:spcBef>
                  <a:spcPct val="0"/>
                </a:spcBef>
                <a:spcAft>
                  <a:spcPct val="0"/>
                </a:spcAft>
                <a:defRPr/>
              </a:pPr>
              <a:endParaRPr lang="en-GB" sz="1418">
                <a:solidFill>
                  <a:srgbClr val="000000"/>
                </a:solidFill>
                <a:latin typeface="Calibri" pitchFamily="34" charset="0"/>
              </a:endParaRPr>
            </a:p>
          </p:txBody>
        </p:sp>
      </p:grpSp>
      <p:sp>
        <p:nvSpPr>
          <p:cNvPr id="90" name="Content Placeholder 2"/>
          <p:cNvSpPr txBox="1">
            <a:spLocks/>
          </p:cNvSpPr>
          <p:nvPr/>
        </p:nvSpPr>
        <p:spPr>
          <a:xfrm>
            <a:off x="7442660" y="1260708"/>
            <a:ext cx="3263413" cy="4392023"/>
          </a:xfrm>
          <a:prstGeom prst="rect">
            <a:avLst/>
          </a:prstGeom>
        </p:spPr>
        <p:txBody>
          <a:bodyPr lIns="0" tIns="0" rIns="0" bIns="0">
            <a:noAutofit/>
          </a:bodyPr>
          <a:lstStyle>
            <a:lvl1pPr marL="0" indent="0" algn="l" defTabSz="914400" rtl="0" eaLnBrk="1" latinLnBrk="0" hangingPunct="1">
              <a:spcBef>
                <a:spcPts val="500"/>
              </a:spcBef>
              <a:buClr>
                <a:schemeClr val="accent2"/>
              </a:buClr>
              <a:buSzPct val="110000"/>
              <a:buFont typeface="Arial" pitchFamily="34" charset="0"/>
              <a:buNone/>
              <a:defRPr sz="2000" kern="1200">
                <a:solidFill>
                  <a:schemeClr val="tx1"/>
                </a:solidFill>
                <a:latin typeface="Arial" pitchFamily="34" charset="0"/>
                <a:ea typeface="+mn-ea"/>
                <a:cs typeface="+mn-cs"/>
              </a:defRPr>
            </a:lvl1pPr>
            <a:lvl2pPr marL="263525" indent="-263525" algn="l" defTabSz="914400" rtl="0" eaLnBrk="1" latinLnBrk="0" hangingPunct="1">
              <a:spcBef>
                <a:spcPts val="500"/>
              </a:spcBef>
              <a:buClr>
                <a:schemeClr val="accent2"/>
              </a:buClr>
              <a:buSzPct val="110000"/>
              <a:buFont typeface="Arial" pitchFamily="34" charset="0"/>
              <a:buChar char="•"/>
              <a:defRPr sz="2000" kern="1200" baseline="0">
                <a:solidFill>
                  <a:schemeClr val="tx1"/>
                </a:solidFill>
                <a:latin typeface="Arial" pitchFamily="34" charset="0"/>
                <a:ea typeface="+mn-ea"/>
                <a:cs typeface="+mn-cs"/>
              </a:defRPr>
            </a:lvl2pPr>
            <a:lvl3pPr marL="536575" indent="-273050" algn="l" defTabSz="914400" rtl="0" eaLnBrk="1" latinLnBrk="0" hangingPunct="1">
              <a:spcBef>
                <a:spcPts val="500"/>
              </a:spcBef>
              <a:buClr>
                <a:schemeClr val="accent2"/>
              </a:buClr>
              <a:buSzPct val="100000"/>
              <a:buFont typeface="Calibri" panose="020F0502020204030204" pitchFamily="34" charset="0"/>
              <a:buChar char="–"/>
              <a:defRPr sz="1800" kern="1200">
                <a:solidFill>
                  <a:schemeClr val="tx1"/>
                </a:solidFill>
                <a:latin typeface="Arial" pitchFamily="34" charset="0"/>
                <a:ea typeface="+mn-ea"/>
                <a:cs typeface="+mn-cs"/>
              </a:defRPr>
            </a:lvl3pPr>
            <a:lvl4pPr marL="811213" indent="-274638" algn="l" defTabSz="914400" rtl="0" eaLnBrk="1" latinLnBrk="0" hangingPunct="1">
              <a:spcBef>
                <a:spcPts val="500"/>
              </a:spcBef>
              <a:buClr>
                <a:schemeClr val="accent2"/>
              </a:buClr>
              <a:buSzPct val="110000"/>
              <a:buFont typeface="Arial" pitchFamily="34" charset="0"/>
              <a:buChar char="•"/>
              <a:defRPr sz="1600" kern="1200">
                <a:solidFill>
                  <a:schemeClr val="tx1"/>
                </a:solidFill>
                <a:latin typeface="Arial" pitchFamily="34" charset="0"/>
                <a:ea typeface="+mn-ea"/>
                <a:cs typeface="+mn-cs"/>
              </a:defRPr>
            </a:lvl4pPr>
            <a:lvl5pPr marL="1074738" indent="-263525" algn="l" defTabSz="914400" rtl="0" eaLnBrk="1" latinLnBrk="0" hangingPunct="1">
              <a:spcBef>
                <a:spcPts val="500"/>
              </a:spcBef>
              <a:buClr>
                <a:schemeClr val="accent2"/>
              </a:buClr>
              <a:buSzPct val="110000"/>
              <a:buFont typeface="Arial" pitchFamily="34" charset="0"/>
              <a:buChar char="•"/>
              <a:defRPr sz="1400" kern="1200">
                <a:solidFill>
                  <a:schemeClr val="tx1"/>
                </a:solidFill>
                <a:latin typeface="Arial" pitchFamily="34" charset="0"/>
                <a:ea typeface="+mn-ea"/>
                <a:cs typeface="+mn-cs"/>
              </a:defRPr>
            </a:lvl5pPr>
            <a:lvl6pPr marL="1136650" indent="-215900" algn="l" defTabSz="914400" rtl="0" eaLnBrk="1" latinLnBrk="0" hangingPunct="1">
              <a:spcBef>
                <a:spcPts val="500"/>
              </a:spcBef>
              <a:buClr>
                <a:schemeClr val="accent1"/>
              </a:buClr>
              <a:buFont typeface="Verdana" pitchFamily="34" charset="0"/>
              <a:buChar char="•"/>
              <a:defRPr sz="1400" kern="1200" baseline="0">
                <a:solidFill>
                  <a:schemeClr val="tx1"/>
                </a:solidFill>
                <a:latin typeface="+mn-lt"/>
                <a:ea typeface="+mn-ea"/>
                <a:cs typeface="+mn-cs"/>
              </a:defRPr>
            </a:lvl6pPr>
            <a:lvl7pPr marL="1343025" indent="-228600" algn="l" defTabSz="914400" rtl="0" eaLnBrk="1" latinLnBrk="0" hangingPunct="1">
              <a:spcBef>
                <a:spcPts val="500"/>
              </a:spcBef>
              <a:buClr>
                <a:schemeClr val="tx1">
                  <a:lumMod val="60000"/>
                  <a:lumOff val="40000"/>
                </a:schemeClr>
              </a:buClr>
              <a:buFont typeface="Verdana" pitchFamily="34" charset="0"/>
              <a:buChar char="•"/>
              <a:defRPr sz="1400"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720090" fontAlgn="base">
              <a:spcBef>
                <a:spcPts val="394"/>
              </a:spcBef>
              <a:spcAft>
                <a:spcPct val="0"/>
              </a:spcAft>
              <a:buClr>
                <a:srgbClr val="9396B0"/>
              </a:buClr>
              <a:defRPr/>
            </a:pPr>
            <a:r>
              <a:rPr lang="en-US" sz="1800" b="1" dirty="0">
                <a:solidFill>
                  <a:srgbClr val="000000"/>
                </a:solidFill>
                <a:latin typeface="+mn-lt"/>
              </a:rPr>
              <a:t>Mature ecosystem for e-services in Estonia</a:t>
            </a:r>
          </a:p>
          <a:p>
            <a:pPr marL="270034" indent="-270034" defTabSz="720090" fontAlgn="base">
              <a:spcBef>
                <a:spcPts val="394"/>
              </a:spcBef>
              <a:spcAft>
                <a:spcPct val="0"/>
              </a:spcAft>
              <a:buClr>
                <a:srgbClr val="9396B0"/>
              </a:buClr>
              <a:buFont typeface="Arial" pitchFamily="34" charset="0"/>
              <a:buChar char="•"/>
              <a:defRPr/>
            </a:pPr>
            <a:r>
              <a:rPr lang="en-US" sz="1600" dirty="0">
                <a:solidFill>
                  <a:srgbClr val="000000"/>
                </a:solidFill>
                <a:latin typeface="+mn-lt"/>
              </a:rPr>
              <a:t>Secure data exchange platform provided by the state</a:t>
            </a:r>
          </a:p>
          <a:p>
            <a:pPr defTabSz="720090" fontAlgn="base">
              <a:spcBef>
                <a:spcPts val="394"/>
              </a:spcBef>
              <a:spcAft>
                <a:spcPct val="0"/>
              </a:spcAft>
              <a:buClr>
                <a:srgbClr val="9396B0"/>
              </a:buClr>
              <a:defRPr/>
            </a:pPr>
            <a:endParaRPr lang="et-EE" sz="1000" b="1" dirty="0">
              <a:solidFill>
                <a:srgbClr val="000000"/>
              </a:solidFill>
              <a:latin typeface="+mn-lt"/>
            </a:endParaRPr>
          </a:p>
          <a:p>
            <a:pPr defTabSz="720090" fontAlgn="base">
              <a:spcBef>
                <a:spcPts val="394"/>
              </a:spcBef>
              <a:spcAft>
                <a:spcPct val="0"/>
              </a:spcAft>
              <a:buClr>
                <a:srgbClr val="9396B0"/>
              </a:buClr>
              <a:defRPr/>
            </a:pPr>
            <a:r>
              <a:rPr lang="en-US" sz="1800" b="1" dirty="0">
                <a:solidFill>
                  <a:srgbClr val="000000"/>
                </a:solidFill>
                <a:latin typeface="+mn-lt"/>
              </a:rPr>
              <a:t>Established on-line identification methods</a:t>
            </a:r>
          </a:p>
          <a:p>
            <a:pPr marL="270034" indent="-270034" defTabSz="720090" fontAlgn="base">
              <a:spcBef>
                <a:spcPts val="394"/>
              </a:spcBef>
              <a:spcAft>
                <a:spcPct val="0"/>
              </a:spcAft>
              <a:buClr>
                <a:srgbClr val="9396B0"/>
              </a:buClr>
              <a:buFont typeface="Arial" pitchFamily="34" charset="0"/>
              <a:buChar char="•"/>
              <a:defRPr/>
            </a:pPr>
            <a:r>
              <a:rPr lang="en-US" sz="1600" dirty="0">
                <a:solidFill>
                  <a:srgbClr val="000000"/>
                </a:solidFill>
                <a:latin typeface="+mn-lt"/>
              </a:rPr>
              <a:t>ID-card</a:t>
            </a:r>
          </a:p>
          <a:p>
            <a:pPr marL="270034" indent="-270034" defTabSz="720090" fontAlgn="base">
              <a:spcBef>
                <a:spcPts val="394"/>
              </a:spcBef>
              <a:spcAft>
                <a:spcPct val="0"/>
              </a:spcAft>
              <a:buClr>
                <a:srgbClr val="9396B0"/>
              </a:buClr>
              <a:buFont typeface="Arial" pitchFamily="34" charset="0"/>
              <a:buChar char="•"/>
              <a:defRPr/>
            </a:pPr>
            <a:r>
              <a:rPr lang="en-US" sz="1600" dirty="0">
                <a:solidFill>
                  <a:srgbClr val="000000"/>
                </a:solidFill>
                <a:latin typeface="+mn-lt"/>
              </a:rPr>
              <a:t>Mobile-ID</a:t>
            </a:r>
          </a:p>
          <a:p>
            <a:pPr defTabSz="720090" fontAlgn="base">
              <a:spcBef>
                <a:spcPts val="394"/>
              </a:spcBef>
              <a:spcAft>
                <a:spcPct val="0"/>
              </a:spcAft>
              <a:buClr>
                <a:srgbClr val="9396B0"/>
              </a:buClr>
              <a:defRPr/>
            </a:pPr>
            <a:br>
              <a:rPr lang="et-EE" sz="1800" b="1" dirty="0">
                <a:solidFill>
                  <a:srgbClr val="000000"/>
                </a:solidFill>
                <a:latin typeface="+mn-lt"/>
              </a:rPr>
            </a:br>
            <a:r>
              <a:rPr lang="en-US" sz="1800" b="1" dirty="0">
                <a:solidFill>
                  <a:srgbClr val="000000"/>
                </a:solidFill>
                <a:latin typeface="+mn-lt"/>
              </a:rPr>
              <a:t>Agreement about access rights</a:t>
            </a:r>
          </a:p>
          <a:p>
            <a:pPr defTabSz="720090" fontAlgn="base">
              <a:spcBef>
                <a:spcPts val="394"/>
              </a:spcBef>
              <a:spcAft>
                <a:spcPct val="0"/>
              </a:spcAft>
              <a:buClr>
                <a:srgbClr val="9396B0"/>
              </a:buClr>
              <a:defRPr/>
            </a:pPr>
            <a:endParaRPr lang="et-EE" sz="1800" b="1" dirty="0">
              <a:solidFill>
                <a:srgbClr val="000000"/>
              </a:solidFill>
              <a:latin typeface="+mn-lt"/>
            </a:endParaRPr>
          </a:p>
          <a:p>
            <a:pPr defTabSz="720090" fontAlgn="base">
              <a:spcBef>
                <a:spcPts val="394"/>
              </a:spcBef>
              <a:spcAft>
                <a:spcPct val="0"/>
              </a:spcAft>
              <a:buClr>
                <a:srgbClr val="9396B0"/>
              </a:buClr>
              <a:defRPr/>
            </a:pPr>
            <a:r>
              <a:rPr lang="en-US" sz="1800" b="1" dirty="0">
                <a:solidFill>
                  <a:srgbClr val="000000"/>
                </a:solidFill>
                <a:latin typeface="+mn-lt"/>
              </a:rPr>
              <a:t>Standardization</a:t>
            </a:r>
          </a:p>
          <a:p>
            <a:pPr marL="270034" indent="-270034" defTabSz="720090" fontAlgn="base">
              <a:spcBef>
                <a:spcPts val="394"/>
              </a:spcBef>
              <a:spcAft>
                <a:spcPct val="0"/>
              </a:spcAft>
              <a:buClr>
                <a:srgbClr val="9396B0"/>
              </a:buClr>
              <a:buFont typeface="Arial" pitchFamily="34" charset="0"/>
              <a:buChar char="•"/>
              <a:defRPr/>
            </a:pPr>
            <a:r>
              <a:rPr lang="en-US" sz="1600" dirty="0">
                <a:solidFill>
                  <a:srgbClr val="000000"/>
                </a:solidFill>
                <a:latin typeface="+mn-lt"/>
              </a:rPr>
              <a:t>Medical </a:t>
            </a:r>
            <a:r>
              <a:rPr lang="et-EE" sz="1600" dirty="0">
                <a:solidFill>
                  <a:srgbClr val="000000"/>
                </a:solidFill>
                <a:latin typeface="+mn-lt"/>
              </a:rPr>
              <a:t>and </a:t>
            </a:r>
            <a:r>
              <a:rPr lang="et-EE" sz="1600" dirty="0" err="1">
                <a:solidFill>
                  <a:srgbClr val="000000"/>
                </a:solidFill>
                <a:latin typeface="+mn-lt"/>
              </a:rPr>
              <a:t>health</a:t>
            </a:r>
            <a:r>
              <a:rPr lang="et-EE" sz="1600" dirty="0">
                <a:solidFill>
                  <a:srgbClr val="000000"/>
                </a:solidFill>
                <a:latin typeface="+mn-lt"/>
              </a:rPr>
              <a:t> </a:t>
            </a:r>
            <a:r>
              <a:rPr lang="en-US" sz="1600" dirty="0">
                <a:solidFill>
                  <a:srgbClr val="000000"/>
                </a:solidFill>
                <a:latin typeface="+mn-lt"/>
              </a:rPr>
              <a:t>data</a:t>
            </a:r>
          </a:p>
          <a:p>
            <a:pPr marL="270034" indent="-270034" defTabSz="720090" fontAlgn="base">
              <a:spcBef>
                <a:spcPts val="394"/>
              </a:spcBef>
              <a:spcAft>
                <a:spcPct val="0"/>
              </a:spcAft>
              <a:buClr>
                <a:srgbClr val="9396B0"/>
              </a:buClr>
              <a:buFont typeface="Arial" pitchFamily="34" charset="0"/>
              <a:buChar char="•"/>
              <a:defRPr/>
            </a:pPr>
            <a:r>
              <a:rPr lang="en-US" sz="1600" dirty="0">
                <a:solidFill>
                  <a:srgbClr val="000000"/>
                </a:solidFill>
                <a:latin typeface="+mn-lt"/>
              </a:rPr>
              <a:t>Data exchange </a:t>
            </a:r>
          </a:p>
        </p:txBody>
      </p:sp>
      <p:sp>
        <p:nvSpPr>
          <p:cNvPr id="6" name="Title 5">
            <a:extLst>
              <a:ext uri="{FF2B5EF4-FFF2-40B4-BE49-F238E27FC236}">
                <a16:creationId xmlns:a16="http://schemas.microsoft.com/office/drawing/2014/main" id="{3AD8A298-E4D7-48CA-9152-8B406401D633}"/>
              </a:ext>
            </a:extLst>
          </p:cNvPr>
          <p:cNvSpPr>
            <a:spLocks noGrp="1"/>
          </p:cNvSpPr>
          <p:nvPr>
            <p:ph type="title"/>
          </p:nvPr>
        </p:nvSpPr>
        <p:spPr>
          <a:xfrm>
            <a:off x="596902" y="404814"/>
            <a:ext cx="10971707" cy="561521"/>
          </a:xfrm>
        </p:spPr>
        <p:txBody>
          <a:bodyPr vert="horz">
            <a:normAutofit/>
          </a:bodyPr>
          <a:lstStyle/>
          <a:p>
            <a:pPr algn="ctr"/>
            <a:r>
              <a:rPr lang="en-GB" sz="3200" dirty="0">
                <a:latin typeface="+mn-lt"/>
              </a:rPr>
              <a:t>Main drivers</a:t>
            </a:r>
          </a:p>
        </p:txBody>
      </p:sp>
    </p:spTree>
    <p:extLst>
      <p:ext uri="{BB962C8B-B14F-4D97-AF65-F5344CB8AC3E}">
        <p14:creationId xmlns:p14="http://schemas.microsoft.com/office/powerpoint/2010/main" val="2632021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3A361-C482-41FA-BEFC-BAE394B15BE8}"/>
              </a:ext>
            </a:extLst>
          </p:cNvPr>
          <p:cNvSpPr>
            <a:spLocks noGrp="1"/>
          </p:cNvSpPr>
          <p:nvPr>
            <p:ph type="title"/>
          </p:nvPr>
        </p:nvSpPr>
        <p:spPr>
          <a:xfrm>
            <a:off x="173570" y="215426"/>
            <a:ext cx="7238461" cy="649453"/>
          </a:xfrm>
        </p:spPr>
        <p:txBody>
          <a:bodyPr/>
          <a:lstStyle/>
          <a:p>
            <a:pPr algn="ctr"/>
            <a:r>
              <a:rPr lang="en-US" sz="3200" dirty="0">
                <a:latin typeface="+mn-lt"/>
              </a:rPr>
              <a:t>Digital health Improving efficiency </a:t>
            </a:r>
            <a:endParaRPr lang="en-US" sz="2800" dirty="0">
              <a:latin typeface="+mn-lt"/>
            </a:endParaRPr>
          </a:p>
        </p:txBody>
      </p:sp>
      <p:sp>
        <p:nvSpPr>
          <p:cNvPr id="3" name="Content Placeholder 2">
            <a:extLst>
              <a:ext uri="{FF2B5EF4-FFF2-40B4-BE49-F238E27FC236}">
                <a16:creationId xmlns:a16="http://schemas.microsoft.com/office/drawing/2014/main" id="{3FA7008F-7099-4B16-8E66-7E73BE003867}"/>
              </a:ext>
            </a:extLst>
          </p:cNvPr>
          <p:cNvSpPr>
            <a:spLocks noGrp="1"/>
          </p:cNvSpPr>
          <p:nvPr>
            <p:ph idx="11"/>
          </p:nvPr>
        </p:nvSpPr>
        <p:spPr>
          <a:xfrm>
            <a:off x="561976" y="956413"/>
            <a:ext cx="6461650" cy="3698714"/>
          </a:xfrm>
        </p:spPr>
        <p:txBody>
          <a:bodyPr/>
          <a:lstStyle/>
          <a:p>
            <a:r>
              <a:rPr lang="en-US" sz="1800" dirty="0"/>
              <a:t>Less hospitals and hospital beds</a:t>
            </a:r>
          </a:p>
          <a:p>
            <a:r>
              <a:rPr lang="en-US" sz="1800" dirty="0"/>
              <a:t>More treatment is provided by primary healthcare and out-patient settings</a:t>
            </a:r>
          </a:p>
          <a:p>
            <a:r>
              <a:rPr lang="en-US" sz="1800" dirty="0"/>
              <a:t>Avoids unnecessary hospital admissions</a:t>
            </a:r>
          </a:p>
          <a:p>
            <a:r>
              <a:rPr lang="en-US" sz="1800" dirty="0"/>
              <a:t>Shorter visits</a:t>
            </a:r>
          </a:p>
          <a:p>
            <a:r>
              <a:rPr lang="en-US" sz="1800" dirty="0"/>
              <a:t>Lower costs of healthcare by removing duplications in diagnostics and treatments, fictive treatments and wrong prescriptions, errors in diagnostic, treatments and prescriptions. </a:t>
            </a:r>
          </a:p>
          <a:p>
            <a:r>
              <a:rPr lang="en-US" sz="1800" dirty="0"/>
              <a:t>Lower costs of administrative activities</a:t>
            </a:r>
          </a:p>
          <a:p>
            <a:r>
              <a:rPr lang="en-US" sz="1800" dirty="0">
                <a:solidFill>
                  <a:srgbClr val="201F1E"/>
                </a:solidFill>
              </a:rPr>
              <a:t>In Estonia, healthcare digitalization reduced the need for physical infrastructure and made the requirements for physical infrastructure different.</a:t>
            </a:r>
            <a:endParaRPr lang="en-US" sz="1800" dirty="0"/>
          </a:p>
        </p:txBody>
      </p:sp>
      <p:pic>
        <p:nvPicPr>
          <p:cNvPr id="5" name="Pilt 4">
            <a:extLst>
              <a:ext uri="{FF2B5EF4-FFF2-40B4-BE49-F238E27FC236}">
                <a16:creationId xmlns:a16="http://schemas.microsoft.com/office/drawing/2014/main" id="{7FD609E5-67D0-4891-B5F7-B37FD2F3CB86}"/>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560174" y="2462411"/>
            <a:ext cx="3336424" cy="2478963"/>
          </a:xfrm>
          <a:prstGeom prst="rect">
            <a:avLst/>
          </a:prstGeom>
        </p:spPr>
      </p:pic>
      <p:pic>
        <p:nvPicPr>
          <p:cNvPr id="7" name="Pilt 6">
            <a:extLst>
              <a:ext uri="{FF2B5EF4-FFF2-40B4-BE49-F238E27FC236}">
                <a16:creationId xmlns:a16="http://schemas.microsoft.com/office/drawing/2014/main" id="{EF472581-2611-4577-9B59-9793AB2C7BC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560175" y="76498"/>
            <a:ext cx="3336425" cy="2478963"/>
          </a:xfrm>
          <a:prstGeom prst="rect">
            <a:avLst/>
          </a:prstGeom>
        </p:spPr>
      </p:pic>
      <p:pic>
        <p:nvPicPr>
          <p:cNvPr id="10" name="Picture 8">
            <a:extLst>
              <a:ext uri="{FF2B5EF4-FFF2-40B4-BE49-F238E27FC236}">
                <a16:creationId xmlns:a16="http://schemas.microsoft.com/office/drawing/2014/main" id="{4DFB82AE-0161-4856-A744-DA6C6CDD409E}"/>
              </a:ext>
            </a:extLst>
          </p:cNvPr>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725026" y="4839648"/>
            <a:ext cx="4039229" cy="2018352"/>
          </a:xfrm>
          <a:prstGeom prst="rect">
            <a:avLst/>
          </a:prstGeom>
          <a:noFill/>
          <a:ln>
            <a:noFill/>
          </a:ln>
        </p:spPr>
      </p:pic>
      <p:pic>
        <p:nvPicPr>
          <p:cNvPr id="11" name="Picture 2">
            <a:extLst>
              <a:ext uri="{FF2B5EF4-FFF2-40B4-BE49-F238E27FC236}">
                <a16:creationId xmlns:a16="http://schemas.microsoft.com/office/drawing/2014/main" id="{C37E44A2-B990-4CDE-BCA5-224F1CEA77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4839649"/>
            <a:ext cx="5429624" cy="192681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52A91F4-E2B3-47EB-B0B3-98174ADE5734}"/>
              </a:ext>
            </a:extLst>
          </p:cNvPr>
          <p:cNvSpPr txBox="1"/>
          <p:nvPr/>
        </p:nvSpPr>
        <p:spPr>
          <a:xfrm>
            <a:off x="7023625" y="6473952"/>
            <a:ext cx="3629261" cy="261610"/>
          </a:xfrm>
          <a:prstGeom prst="rect">
            <a:avLst/>
          </a:prstGeom>
          <a:solidFill>
            <a:srgbClr val="F0F0F0"/>
          </a:solidFill>
        </p:spPr>
        <p:txBody>
          <a:bodyPr wrap="square">
            <a:spAutoFit/>
          </a:bodyPr>
          <a:lstStyle/>
          <a:p>
            <a:r>
              <a:rPr lang="en-US" sz="1100" b="1" dirty="0">
                <a:solidFill>
                  <a:srgbClr val="000000"/>
                </a:solidFill>
                <a:latin typeface="BlinkMacSystemFont"/>
              </a:rPr>
              <a:t>Proportion of primary health care consultations by type.</a:t>
            </a:r>
            <a:endParaRPr lang="en-US" sz="1100" b="1" dirty="0">
              <a:solidFill>
                <a:srgbClr val="000000"/>
              </a:solidFill>
              <a:latin typeface="Calibri"/>
            </a:endParaRPr>
          </a:p>
        </p:txBody>
      </p:sp>
    </p:spTree>
    <p:extLst>
      <p:ext uri="{BB962C8B-B14F-4D97-AF65-F5344CB8AC3E}">
        <p14:creationId xmlns:p14="http://schemas.microsoft.com/office/powerpoint/2010/main" val="919935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FB469F-7BF6-43BF-8048-FD2BC54FC816}"/>
              </a:ext>
            </a:extLst>
          </p:cNvPr>
          <p:cNvSpPr>
            <a:spLocks noGrp="1"/>
          </p:cNvSpPr>
          <p:nvPr>
            <p:ph idx="11"/>
          </p:nvPr>
        </p:nvSpPr>
        <p:spPr>
          <a:xfrm>
            <a:off x="1664482" y="950046"/>
            <a:ext cx="4981293" cy="3332360"/>
          </a:xfrm>
        </p:spPr>
        <p:txBody>
          <a:bodyPr>
            <a:normAutofit/>
          </a:bodyPr>
          <a:lstStyle/>
          <a:p>
            <a:r>
              <a:rPr lang="en-US" dirty="0"/>
              <a:t>Access to medical records and life-long health records is reliable and efficient</a:t>
            </a:r>
          </a:p>
          <a:p>
            <a:r>
              <a:rPr lang="en-US" dirty="0"/>
              <a:t>New widely accepted e-services:</a:t>
            </a:r>
          </a:p>
          <a:p>
            <a:pPr lvl="1"/>
            <a:r>
              <a:rPr lang="en-US" dirty="0"/>
              <a:t>Digital prescription (100%)</a:t>
            </a:r>
          </a:p>
          <a:p>
            <a:pPr lvl="1"/>
            <a:r>
              <a:rPr lang="en-US" dirty="0"/>
              <a:t>E-referral</a:t>
            </a:r>
          </a:p>
          <a:p>
            <a:pPr lvl="1"/>
            <a:r>
              <a:rPr lang="en-US" dirty="0"/>
              <a:t>E-consultation</a:t>
            </a:r>
          </a:p>
          <a:p>
            <a:pPr lvl="1"/>
            <a:r>
              <a:rPr lang="en-US" dirty="0"/>
              <a:t>Online issuance of health certificates and incapacity for work certificates  </a:t>
            </a:r>
          </a:p>
          <a:p>
            <a:r>
              <a:rPr lang="en-US" dirty="0"/>
              <a:t>Instant share of information between providers and levels of care allows integrated care</a:t>
            </a:r>
          </a:p>
          <a:p>
            <a:pPr lvl="1"/>
            <a:r>
              <a:rPr lang="en-US" dirty="0"/>
              <a:t>Patient empowerment</a:t>
            </a:r>
          </a:p>
          <a:p>
            <a:r>
              <a:rPr lang="en-US" dirty="0"/>
              <a:t>Increased patient and health professionals’ mobility (telemedicine)  </a:t>
            </a:r>
          </a:p>
        </p:txBody>
      </p:sp>
      <p:sp>
        <p:nvSpPr>
          <p:cNvPr id="4" name="Title 8">
            <a:extLst>
              <a:ext uri="{FF2B5EF4-FFF2-40B4-BE49-F238E27FC236}">
                <a16:creationId xmlns:a16="http://schemas.microsoft.com/office/drawing/2014/main" id="{604D9657-69AE-4CD5-B703-743FC609E13E}"/>
              </a:ext>
            </a:extLst>
          </p:cNvPr>
          <p:cNvSpPr txBox="1">
            <a:spLocks/>
          </p:cNvSpPr>
          <p:nvPr/>
        </p:nvSpPr>
        <p:spPr>
          <a:xfrm>
            <a:off x="1825602" y="225430"/>
            <a:ext cx="8540793" cy="426460"/>
          </a:xfrm>
          <a:prstGeom prst="rect">
            <a:avLst/>
          </a:prstGeom>
        </p:spPr>
        <p:txBody>
          <a:bodyPr vert="horz"/>
          <a:lstStyle>
            <a:lvl1pPr algn="l" defTabSz="914400" rtl="0" eaLnBrk="1" latinLnBrk="0" hangingPunct="1">
              <a:lnSpc>
                <a:spcPct val="90000"/>
              </a:lnSpc>
              <a:spcBef>
                <a:spcPct val="0"/>
              </a:spcBef>
              <a:buNone/>
              <a:defRPr sz="2200" b="1" kern="0" cap="all" baseline="0">
                <a:solidFill>
                  <a:schemeClr val="tx1"/>
                </a:solidFill>
                <a:latin typeface="+mj-lt"/>
                <a:ea typeface="+mj-ea"/>
                <a:cs typeface="+mj-cs"/>
              </a:defRPr>
            </a:lvl1pPr>
          </a:lstStyle>
          <a:p>
            <a:pPr>
              <a:defRPr/>
            </a:pPr>
            <a:r>
              <a:rPr lang="en-US" dirty="0">
                <a:solidFill>
                  <a:srgbClr val="000000"/>
                </a:solidFill>
                <a:latin typeface="+mn-lt"/>
              </a:rPr>
              <a:t>Digitalization enables new services – improved Effectiveness </a:t>
            </a:r>
          </a:p>
        </p:txBody>
      </p:sp>
      <p:pic>
        <p:nvPicPr>
          <p:cNvPr id="7" name="Picture 3">
            <a:extLst>
              <a:ext uri="{FF2B5EF4-FFF2-40B4-BE49-F238E27FC236}">
                <a16:creationId xmlns:a16="http://schemas.microsoft.com/office/drawing/2014/main" id="{44CFBFA4-6723-4245-ACEE-67FB4C1F5587}"/>
              </a:ext>
            </a:extLst>
          </p:cNvPr>
          <p:cNvPicPr>
            <a:picLocks noChangeAspect="1"/>
          </p:cNvPicPr>
          <p:nvPr/>
        </p:nvPicPr>
        <p:blipFill>
          <a:blip r:embed="rId2"/>
          <a:stretch>
            <a:fillRect/>
          </a:stretch>
        </p:blipFill>
        <p:spPr>
          <a:xfrm>
            <a:off x="6890182" y="4098086"/>
            <a:ext cx="4006418" cy="2534484"/>
          </a:xfrm>
          <a:prstGeom prst="rect">
            <a:avLst/>
          </a:prstGeom>
        </p:spPr>
      </p:pic>
      <p:pic>
        <p:nvPicPr>
          <p:cNvPr id="9" name="Pilt 8">
            <a:extLst>
              <a:ext uri="{FF2B5EF4-FFF2-40B4-BE49-F238E27FC236}">
                <a16:creationId xmlns:a16="http://schemas.microsoft.com/office/drawing/2014/main" id="{A47875C4-B3D8-4695-A0FB-9BD9FDA94515}"/>
              </a:ext>
            </a:extLst>
          </p:cNvPr>
          <p:cNvPicPr>
            <a:picLocks noChangeAspect="1"/>
          </p:cNvPicPr>
          <p:nvPr/>
        </p:nvPicPr>
        <p:blipFill>
          <a:blip r:embed="rId3"/>
          <a:stretch>
            <a:fillRect/>
          </a:stretch>
        </p:blipFill>
        <p:spPr>
          <a:xfrm>
            <a:off x="6738851" y="1101017"/>
            <a:ext cx="4074623" cy="2569241"/>
          </a:xfrm>
          <a:prstGeom prst="rect">
            <a:avLst/>
          </a:prstGeom>
        </p:spPr>
      </p:pic>
      <p:pic>
        <p:nvPicPr>
          <p:cNvPr id="6" name="Pilt 5">
            <a:extLst>
              <a:ext uri="{FF2B5EF4-FFF2-40B4-BE49-F238E27FC236}">
                <a16:creationId xmlns:a16="http://schemas.microsoft.com/office/drawing/2014/main" id="{0317E861-F281-4C48-849E-3B856D89F52E}"/>
              </a:ext>
            </a:extLst>
          </p:cNvPr>
          <p:cNvPicPr>
            <a:picLocks noChangeAspect="1"/>
          </p:cNvPicPr>
          <p:nvPr/>
        </p:nvPicPr>
        <p:blipFill>
          <a:blip r:embed="rId4"/>
          <a:stretch>
            <a:fillRect/>
          </a:stretch>
        </p:blipFill>
        <p:spPr>
          <a:xfrm>
            <a:off x="3116643" y="4320033"/>
            <a:ext cx="3705334" cy="2255421"/>
          </a:xfrm>
          <a:prstGeom prst="rect">
            <a:avLst/>
          </a:prstGeom>
        </p:spPr>
      </p:pic>
    </p:spTree>
    <p:extLst>
      <p:ext uri="{BB962C8B-B14F-4D97-AF65-F5344CB8AC3E}">
        <p14:creationId xmlns:p14="http://schemas.microsoft.com/office/powerpoint/2010/main" val="125034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068" y="110678"/>
            <a:ext cx="9409652" cy="926976"/>
          </a:xfrm>
          <a:solidFill>
            <a:srgbClr val="FFFFFF">
              <a:alpha val="80000"/>
            </a:srgbClr>
          </a:solidFill>
        </p:spPr>
        <p:txBody>
          <a:bodyPr>
            <a:normAutofit/>
          </a:bodyPr>
          <a:lstStyle/>
          <a:p>
            <a:pPr algn="r"/>
            <a:r>
              <a:rPr lang="en-US" sz="3200" dirty="0">
                <a:latin typeface="Calibri" panose="020F0502020204030204" pitchFamily="34" charset="0"/>
                <a:cs typeface="Calibri" panose="020F0502020204030204" pitchFamily="34" charset="0"/>
              </a:rPr>
              <a:t>Drug-drug Interaction Database service (since 2016)</a:t>
            </a:r>
          </a:p>
        </p:txBody>
      </p:sp>
      <p:sp>
        <p:nvSpPr>
          <p:cNvPr id="6" name="AutoShape 2"/>
          <p:cNvSpPr>
            <a:spLocks noChangeArrowheads="1"/>
          </p:cNvSpPr>
          <p:nvPr/>
        </p:nvSpPr>
        <p:spPr bwMode="auto">
          <a:xfrm>
            <a:off x="1991544" y="4149397"/>
            <a:ext cx="8168208" cy="288363"/>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wrap="none"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base">
              <a:spcBef>
                <a:spcPct val="20000"/>
              </a:spcBef>
              <a:spcAft>
                <a:spcPct val="0"/>
              </a:spcAft>
              <a:defRPr/>
            </a:pPr>
            <a:r>
              <a:rPr lang="et-EE" dirty="0">
                <a:solidFill>
                  <a:srgbClr val="000000"/>
                </a:solidFill>
                <a:latin typeface="Arial"/>
              </a:rPr>
              <a:t>X-Road, ID-card, State IS Service Register</a:t>
            </a:r>
            <a:endParaRPr lang="en-US" dirty="0">
              <a:solidFill>
                <a:srgbClr val="000000"/>
              </a:solidFill>
              <a:latin typeface="Arial"/>
            </a:endParaRPr>
          </a:p>
        </p:txBody>
      </p:sp>
      <p:sp>
        <p:nvSpPr>
          <p:cNvPr id="7" name="AutoShape 4"/>
          <p:cNvSpPr>
            <a:spLocks noChangeArrowheads="1"/>
          </p:cNvSpPr>
          <p:nvPr/>
        </p:nvSpPr>
        <p:spPr bwMode="auto">
          <a:xfrm>
            <a:off x="2630209" y="1249288"/>
            <a:ext cx="1060806" cy="2568876"/>
          </a:xfrm>
          <a:prstGeom prst="can">
            <a:avLst>
              <a:gd name="adj" fmla="val 25000"/>
            </a:avLst>
          </a:prstGeom>
          <a:solidFill>
            <a:schemeClr val="tx1">
              <a:lumMod val="50000"/>
              <a:lumOff val="50000"/>
              <a:alpha val="82000"/>
            </a:schemeClr>
          </a:solidFill>
          <a:ln>
            <a:headEnd/>
            <a:tailEnd/>
          </a:ln>
        </p:spPr>
        <p:style>
          <a:lnRef idx="1">
            <a:schemeClr val="accent3"/>
          </a:lnRef>
          <a:fillRef idx="2">
            <a:schemeClr val="accent3"/>
          </a:fillRef>
          <a:effectRef idx="1">
            <a:schemeClr val="accent3"/>
          </a:effectRef>
          <a:fontRef idx="minor">
            <a:schemeClr val="dk1"/>
          </a:fontRef>
        </p:style>
        <p:txBody>
          <a:bodyPr vert="vert270" wrap="none"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base">
              <a:spcBef>
                <a:spcPct val="20000"/>
              </a:spcBef>
              <a:spcAft>
                <a:spcPct val="0"/>
              </a:spcAft>
              <a:defRPr/>
            </a:pPr>
            <a:endParaRPr lang="et-EE" sz="1000" dirty="0">
              <a:solidFill>
                <a:srgbClr val="000099"/>
              </a:solidFill>
              <a:latin typeface="Arial"/>
            </a:endParaRPr>
          </a:p>
          <a:p>
            <a:pPr algn="ctr" fontAlgn="base">
              <a:spcBef>
                <a:spcPct val="20000"/>
              </a:spcBef>
              <a:spcAft>
                <a:spcPct val="0"/>
              </a:spcAft>
              <a:defRPr/>
            </a:pPr>
            <a:r>
              <a:rPr lang="et-EE" sz="1050" dirty="0">
                <a:solidFill>
                  <a:srgbClr val="260D08"/>
                </a:solidFill>
                <a:latin typeface="Arial"/>
              </a:rPr>
              <a:t>HEALTH CARE BOARD</a:t>
            </a:r>
          </a:p>
          <a:p>
            <a:pPr algn="ctr" fontAlgn="base">
              <a:spcBef>
                <a:spcPct val="20000"/>
              </a:spcBef>
              <a:spcAft>
                <a:spcPct val="0"/>
              </a:spcAft>
              <a:defRPr/>
            </a:pPr>
            <a:r>
              <a:rPr lang="et-EE" sz="1000" dirty="0">
                <a:solidFill>
                  <a:srgbClr val="000000"/>
                </a:solidFill>
                <a:latin typeface="Arial"/>
              </a:rPr>
              <a:t>- Health care providers</a:t>
            </a:r>
          </a:p>
          <a:p>
            <a:pPr algn="ctr" fontAlgn="base">
              <a:spcBef>
                <a:spcPct val="20000"/>
              </a:spcBef>
              <a:spcAft>
                <a:spcPct val="0"/>
              </a:spcAft>
              <a:defRPr/>
            </a:pPr>
            <a:r>
              <a:rPr lang="et-EE" sz="1000" dirty="0">
                <a:solidFill>
                  <a:srgbClr val="000000"/>
                </a:solidFill>
                <a:latin typeface="Arial"/>
              </a:rPr>
              <a:t>- Health professionals</a:t>
            </a:r>
          </a:p>
          <a:p>
            <a:pPr algn="ctr" fontAlgn="base">
              <a:spcBef>
                <a:spcPct val="20000"/>
              </a:spcBef>
              <a:spcAft>
                <a:spcPct val="0"/>
              </a:spcAft>
              <a:defRPr/>
            </a:pPr>
            <a:r>
              <a:rPr lang="et-EE" sz="1000" dirty="0">
                <a:solidFill>
                  <a:srgbClr val="000000"/>
                </a:solidFill>
                <a:latin typeface="Arial"/>
              </a:rPr>
              <a:t>- Dispensing chemists</a:t>
            </a:r>
            <a:endParaRPr lang="en-US" sz="1000" dirty="0">
              <a:solidFill>
                <a:srgbClr val="000000"/>
              </a:solidFill>
              <a:latin typeface="Arial"/>
            </a:endParaRPr>
          </a:p>
          <a:p>
            <a:pPr algn="ctr" fontAlgn="base">
              <a:spcBef>
                <a:spcPct val="20000"/>
              </a:spcBef>
              <a:spcAft>
                <a:spcPct val="0"/>
              </a:spcAft>
              <a:defRPr/>
            </a:pPr>
            <a:endParaRPr lang="en-US" sz="1000" dirty="0">
              <a:solidFill>
                <a:srgbClr val="000000"/>
              </a:solidFill>
              <a:latin typeface="Arial"/>
            </a:endParaRPr>
          </a:p>
        </p:txBody>
      </p:sp>
      <p:sp>
        <p:nvSpPr>
          <p:cNvPr id="8" name="AutoShape 5"/>
          <p:cNvSpPr>
            <a:spLocks noChangeArrowheads="1"/>
          </p:cNvSpPr>
          <p:nvPr/>
        </p:nvSpPr>
        <p:spPr bwMode="auto">
          <a:xfrm>
            <a:off x="1658539" y="1249288"/>
            <a:ext cx="961510" cy="2568876"/>
          </a:xfrm>
          <a:prstGeom prst="can">
            <a:avLst>
              <a:gd name="adj" fmla="val 25000"/>
            </a:avLst>
          </a:prstGeom>
          <a:solidFill>
            <a:schemeClr val="tx1">
              <a:lumMod val="50000"/>
              <a:lumOff val="50000"/>
              <a:alpha val="82000"/>
            </a:schemeClr>
          </a:solidFill>
          <a:ln>
            <a:headEnd/>
            <a:tailEnd/>
          </a:ln>
        </p:spPr>
        <p:style>
          <a:lnRef idx="1">
            <a:schemeClr val="accent3"/>
          </a:lnRef>
          <a:fillRef idx="2">
            <a:schemeClr val="accent3"/>
          </a:fillRef>
          <a:effectRef idx="1">
            <a:schemeClr val="accent3"/>
          </a:effectRef>
          <a:fontRef idx="minor">
            <a:schemeClr val="dk1"/>
          </a:fontRef>
        </p:style>
        <p:txBody>
          <a:bodyPr vert="vert270" wrap="none"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base">
              <a:spcBef>
                <a:spcPct val="20000"/>
              </a:spcBef>
              <a:spcAft>
                <a:spcPct val="0"/>
              </a:spcAft>
              <a:defRPr/>
            </a:pPr>
            <a:r>
              <a:rPr lang="et-EE" sz="1100" dirty="0">
                <a:solidFill>
                  <a:srgbClr val="260D08"/>
                </a:solidFill>
                <a:latin typeface="Arial"/>
              </a:rPr>
              <a:t>STATE AGENCY OF MEDICINES</a:t>
            </a:r>
            <a:endParaRPr lang="et-EE" sz="1000" dirty="0">
              <a:solidFill>
                <a:srgbClr val="260D08"/>
              </a:solidFill>
              <a:latin typeface="Arial"/>
            </a:endParaRPr>
          </a:p>
          <a:p>
            <a:pPr algn="ctr" fontAlgn="base">
              <a:spcBef>
                <a:spcPct val="20000"/>
              </a:spcBef>
              <a:spcAft>
                <a:spcPct val="0"/>
              </a:spcAft>
              <a:defRPr/>
            </a:pPr>
            <a:r>
              <a:rPr lang="et-EE" sz="1000" dirty="0">
                <a:solidFill>
                  <a:srgbClr val="000000"/>
                </a:solidFill>
                <a:latin typeface="Arial"/>
              </a:rPr>
              <a:t>- Coding Centre</a:t>
            </a:r>
          </a:p>
          <a:p>
            <a:pPr algn="ctr" fontAlgn="base">
              <a:spcBef>
                <a:spcPct val="20000"/>
              </a:spcBef>
              <a:spcAft>
                <a:spcPct val="0"/>
              </a:spcAft>
              <a:defRPr/>
            </a:pPr>
            <a:r>
              <a:rPr lang="et-EE" sz="1000" dirty="0">
                <a:solidFill>
                  <a:srgbClr val="000000"/>
                </a:solidFill>
                <a:latin typeface="Arial"/>
              </a:rPr>
              <a:t>- Handlers of medicines</a:t>
            </a:r>
            <a:endParaRPr lang="en-US" sz="1000" dirty="0">
              <a:solidFill>
                <a:srgbClr val="000000"/>
              </a:solidFill>
              <a:latin typeface="Arial"/>
            </a:endParaRPr>
          </a:p>
        </p:txBody>
      </p:sp>
      <p:sp>
        <p:nvSpPr>
          <p:cNvPr id="9" name="AutoShape 27"/>
          <p:cNvSpPr>
            <a:spLocks noChangeArrowheads="1"/>
          </p:cNvSpPr>
          <p:nvPr/>
        </p:nvSpPr>
        <p:spPr bwMode="auto">
          <a:xfrm>
            <a:off x="4501664" y="1249288"/>
            <a:ext cx="742564" cy="2568876"/>
          </a:xfrm>
          <a:prstGeom prst="can">
            <a:avLst>
              <a:gd name="adj" fmla="val 25000"/>
            </a:avLst>
          </a:prstGeom>
          <a:solidFill>
            <a:schemeClr val="tx1">
              <a:lumMod val="50000"/>
              <a:lumOff val="50000"/>
              <a:alpha val="82000"/>
            </a:schemeClr>
          </a:solidFill>
          <a:ln>
            <a:headEnd/>
            <a:tailEnd/>
          </a:ln>
        </p:spPr>
        <p:style>
          <a:lnRef idx="1">
            <a:schemeClr val="accent3"/>
          </a:lnRef>
          <a:fillRef idx="2">
            <a:schemeClr val="accent3"/>
          </a:fillRef>
          <a:effectRef idx="1">
            <a:schemeClr val="accent3"/>
          </a:effectRef>
          <a:fontRef idx="minor">
            <a:schemeClr val="dk1"/>
          </a:fontRef>
        </p:style>
        <p:txBody>
          <a:bodyPr vert="vert270" wrap="none"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base">
              <a:spcBef>
                <a:spcPct val="20000"/>
              </a:spcBef>
              <a:spcAft>
                <a:spcPct val="0"/>
              </a:spcAft>
              <a:defRPr/>
            </a:pPr>
            <a:r>
              <a:rPr lang="et-EE" sz="1050" dirty="0">
                <a:solidFill>
                  <a:srgbClr val="260D08"/>
                </a:solidFill>
                <a:latin typeface="Arial"/>
              </a:rPr>
              <a:t>POPULATION REGISTER</a:t>
            </a:r>
            <a:endParaRPr lang="en-US" sz="1100" dirty="0">
              <a:solidFill>
                <a:srgbClr val="260D08"/>
              </a:solidFill>
              <a:latin typeface="Arial"/>
            </a:endParaRPr>
          </a:p>
        </p:txBody>
      </p:sp>
      <p:sp>
        <p:nvSpPr>
          <p:cNvPr id="10" name="AutoShape 31"/>
          <p:cNvSpPr>
            <a:spLocks noChangeArrowheads="1"/>
          </p:cNvSpPr>
          <p:nvPr/>
        </p:nvSpPr>
        <p:spPr bwMode="auto">
          <a:xfrm>
            <a:off x="7589287" y="1249288"/>
            <a:ext cx="742564" cy="2568876"/>
          </a:xfrm>
          <a:prstGeom prst="can">
            <a:avLst>
              <a:gd name="adj" fmla="val 25000"/>
            </a:avLst>
          </a:prstGeom>
          <a:solidFill>
            <a:schemeClr val="tx1">
              <a:lumMod val="50000"/>
              <a:lumOff val="50000"/>
              <a:alpha val="9000"/>
            </a:schemeClr>
          </a:solidFill>
          <a:ln>
            <a:headEnd/>
            <a:tailEnd/>
          </a:ln>
        </p:spPr>
        <p:style>
          <a:lnRef idx="1">
            <a:schemeClr val="accent4"/>
          </a:lnRef>
          <a:fillRef idx="2">
            <a:schemeClr val="accent4"/>
          </a:fillRef>
          <a:effectRef idx="1">
            <a:schemeClr val="accent4"/>
          </a:effectRef>
          <a:fontRef idx="minor">
            <a:schemeClr val="dk1"/>
          </a:fontRef>
        </p:style>
        <p:txBody>
          <a:bodyPr vert="vert270" wrap="none"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base">
              <a:spcBef>
                <a:spcPct val="20000"/>
              </a:spcBef>
              <a:spcAft>
                <a:spcPct val="0"/>
              </a:spcAft>
              <a:defRPr/>
            </a:pPr>
            <a:r>
              <a:rPr lang="et-EE" sz="1050" dirty="0">
                <a:solidFill>
                  <a:srgbClr val="260D08"/>
                </a:solidFill>
                <a:latin typeface="Arial"/>
              </a:rPr>
              <a:t>PHARMACIES</a:t>
            </a:r>
          </a:p>
          <a:p>
            <a:pPr algn="ctr" fontAlgn="base">
              <a:spcBef>
                <a:spcPct val="20000"/>
              </a:spcBef>
              <a:spcAft>
                <a:spcPct val="0"/>
              </a:spcAft>
              <a:defRPr/>
            </a:pPr>
            <a:r>
              <a:rPr lang="et-EE" sz="1000" dirty="0">
                <a:solidFill>
                  <a:srgbClr val="000099"/>
                </a:solidFill>
                <a:latin typeface="Arial"/>
              </a:rPr>
              <a:t>2010 January</a:t>
            </a:r>
            <a:endParaRPr lang="en-US" sz="1050" dirty="0">
              <a:solidFill>
                <a:srgbClr val="000099"/>
              </a:solidFill>
              <a:latin typeface="Arial"/>
            </a:endParaRPr>
          </a:p>
        </p:txBody>
      </p:sp>
      <p:sp>
        <p:nvSpPr>
          <p:cNvPr id="11" name="AutoShape 27"/>
          <p:cNvSpPr>
            <a:spLocks noChangeArrowheads="1"/>
          </p:cNvSpPr>
          <p:nvPr/>
        </p:nvSpPr>
        <p:spPr bwMode="auto">
          <a:xfrm>
            <a:off x="5244230" y="1249288"/>
            <a:ext cx="742564" cy="2568876"/>
          </a:xfrm>
          <a:prstGeom prst="can">
            <a:avLst>
              <a:gd name="adj" fmla="val 25000"/>
            </a:avLst>
          </a:prstGeom>
          <a:solidFill>
            <a:schemeClr val="tx1">
              <a:lumMod val="50000"/>
              <a:lumOff val="50000"/>
              <a:alpha val="82000"/>
            </a:schemeClr>
          </a:solidFill>
          <a:ln>
            <a:headEnd/>
            <a:tailEnd/>
          </a:ln>
        </p:spPr>
        <p:style>
          <a:lnRef idx="1">
            <a:schemeClr val="accent3"/>
          </a:lnRef>
          <a:fillRef idx="2">
            <a:schemeClr val="accent3"/>
          </a:fillRef>
          <a:effectRef idx="1">
            <a:schemeClr val="accent3"/>
          </a:effectRef>
          <a:fontRef idx="minor">
            <a:schemeClr val="dk1"/>
          </a:fontRef>
        </p:style>
        <p:txBody>
          <a:bodyPr vert="vert270" wrap="none"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base">
              <a:spcBef>
                <a:spcPct val="20000"/>
              </a:spcBef>
              <a:spcAft>
                <a:spcPct val="0"/>
              </a:spcAft>
              <a:defRPr/>
            </a:pPr>
            <a:r>
              <a:rPr lang="et-EE" sz="1050" dirty="0">
                <a:solidFill>
                  <a:srgbClr val="260D08"/>
                </a:solidFill>
                <a:latin typeface="Arial"/>
              </a:rPr>
              <a:t>BUSINESS REGISTER</a:t>
            </a:r>
            <a:endParaRPr lang="en-US" sz="1100" dirty="0">
              <a:solidFill>
                <a:srgbClr val="260D08"/>
              </a:solidFill>
              <a:latin typeface="Arial"/>
            </a:endParaRPr>
          </a:p>
        </p:txBody>
      </p:sp>
      <p:sp>
        <p:nvSpPr>
          <p:cNvPr id="12" name="AutoShape 31"/>
          <p:cNvSpPr>
            <a:spLocks noChangeArrowheads="1"/>
          </p:cNvSpPr>
          <p:nvPr/>
        </p:nvSpPr>
        <p:spPr bwMode="auto">
          <a:xfrm>
            <a:off x="6104156" y="1249288"/>
            <a:ext cx="742564" cy="2568876"/>
          </a:xfrm>
          <a:prstGeom prst="can">
            <a:avLst>
              <a:gd name="adj" fmla="val 25000"/>
            </a:avLst>
          </a:prstGeom>
          <a:solidFill>
            <a:schemeClr val="tx1">
              <a:lumMod val="50000"/>
              <a:lumOff val="50000"/>
              <a:alpha val="9000"/>
            </a:schemeClr>
          </a:solidFill>
          <a:ln>
            <a:headEnd/>
            <a:tailEnd/>
          </a:ln>
        </p:spPr>
        <p:style>
          <a:lnRef idx="1">
            <a:schemeClr val="accent4"/>
          </a:lnRef>
          <a:fillRef idx="2">
            <a:schemeClr val="accent4"/>
          </a:fillRef>
          <a:effectRef idx="1">
            <a:schemeClr val="accent4"/>
          </a:effectRef>
          <a:fontRef idx="minor">
            <a:schemeClr val="dk1"/>
          </a:fontRef>
        </p:style>
        <p:txBody>
          <a:bodyPr vert="vert270" wrap="none"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base">
              <a:spcBef>
                <a:spcPct val="20000"/>
              </a:spcBef>
              <a:spcAft>
                <a:spcPct val="0"/>
              </a:spcAft>
              <a:defRPr/>
            </a:pPr>
            <a:r>
              <a:rPr lang="et-EE" sz="1050" dirty="0">
                <a:solidFill>
                  <a:srgbClr val="260D08"/>
                </a:solidFill>
                <a:latin typeface="Arial"/>
              </a:rPr>
              <a:t>HOSPITALS</a:t>
            </a:r>
          </a:p>
          <a:p>
            <a:pPr algn="ctr" fontAlgn="base">
              <a:spcBef>
                <a:spcPct val="20000"/>
              </a:spcBef>
              <a:spcAft>
                <a:spcPct val="0"/>
              </a:spcAft>
              <a:defRPr/>
            </a:pPr>
            <a:r>
              <a:rPr lang="et-EE" sz="1050" dirty="0">
                <a:solidFill>
                  <a:srgbClr val="260D08"/>
                </a:solidFill>
                <a:latin typeface="Arial"/>
              </a:rPr>
              <a:t> INFORMATION SYSTEMS</a:t>
            </a:r>
          </a:p>
          <a:p>
            <a:pPr algn="ctr" fontAlgn="base">
              <a:spcBef>
                <a:spcPct val="20000"/>
              </a:spcBef>
              <a:spcAft>
                <a:spcPct val="0"/>
              </a:spcAft>
              <a:defRPr/>
            </a:pPr>
            <a:r>
              <a:rPr lang="et-EE" sz="1000" dirty="0">
                <a:solidFill>
                  <a:srgbClr val="000099"/>
                </a:solidFill>
                <a:latin typeface="Arial"/>
              </a:rPr>
              <a:t>2009</a:t>
            </a:r>
            <a:endParaRPr lang="en-US" sz="1050" dirty="0">
              <a:solidFill>
                <a:srgbClr val="000099"/>
              </a:solidFill>
              <a:latin typeface="Arial"/>
            </a:endParaRPr>
          </a:p>
        </p:txBody>
      </p:sp>
      <p:sp>
        <p:nvSpPr>
          <p:cNvPr id="13" name="AutoShape 31"/>
          <p:cNvSpPr>
            <a:spLocks noChangeArrowheads="1"/>
          </p:cNvSpPr>
          <p:nvPr/>
        </p:nvSpPr>
        <p:spPr bwMode="auto">
          <a:xfrm>
            <a:off x="6846724" y="1249288"/>
            <a:ext cx="742564" cy="2568876"/>
          </a:xfrm>
          <a:prstGeom prst="can">
            <a:avLst>
              <a:gd name="adj" fmla="val 25000"/>
            </a:avLst>
          </a:prstGeom>
          <a:solidFill>
            <a:schemeClr val="tx1">
              <a:lumMod val="50000"/>
              <a:lumOff val="50000"/>
              <a:alpha val="9000"/>
            </a:schemeClr>
          </a:solidFill>
          <a:ln>
            <a:headEnd/>
            <a:tailEnd/>
          </a:ln>
        </p:spPr>
        <p:style>
          <a:lnRef idx="1">
            <a:schemeClr val="accent4"/>
          </a:lnRef>
          <a:fillRef idx="2">
            <a:schemeClr val="accent4"/>
          </a:fillRef>
          <a:effectRef idx="1">
            <a:schemeClr val="accent4"/>
          </a:effectRef>
          <a:fontRef idx="minor">
            <a:schemeClr val="dk1"/>
          </a:fontRef>
        </p:style>
        <p:txBody>
          <a:bodyPr vert="vert270" wrap="none"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base">
              <a:spcBef>
                <a:spcPct val="20000"/>
              </a:spcBef>
              <a:spcAft>
                <a:spcPct val="0"/>
              </a:spcAft>
              <a:defRPr/>
            </a:pPr>
            <a:r>
              <a:rPr lang="et-EE" sz="1050" dirty="0">
                <a:solidFill>
                  <a:srgbClr val="260D08"/>
                </a:solidFill>
                <a:latin typeface="Arial"/>
              </a:rPr>
              <a:t>FAMILY DOCTORS</a:t>
            </a:r>
          </a:p>
          <a:p>
            <a:pPr algn="ctr" fontAlgn="base">
              <a:spcBef>
                <a:spcPct val="20000"/>
              </a:spcBef>
              <a:spcAft>
                <a:spcPct val="0"/>
              </a:spcAft>
              <a:defRPr/>
            </a:pPr>
            <a:r>
              <a:rPr lang="et-EE" sz="1050" dirty="0">
                <a:solidFill>
                  <a:srgbClr val="260D08"/>
                </a:solidFill>
                <a:latin typeface="Arial"/>
              </a:rPr>
              <a:t>INFORMATION SYSTEMS</a:t>
            </a:r>
          </a:p>
          <a:p>
            <a:pPr algn="ctr" fontAlgn="base">
              <a:spcBef>
                <a:spcPct val="20000"/>
              </a:spcBef>
              <a:spcAft>
                <a:spcPct val="0"/>
              </a:spcAft>
              <a:defRPr/>
            </a:pPr>
            <a:r>
              <a:rPr lang="et-EE" sz="1000" dirty="0">
                <a:solidFill>
                  <a:srgbClr val="000099"/>
                </a:solidFill>
                <a:latin typeface="Arial"/>
              </a:rPr>
              <a:t>2009</a:t>
            </a:r>
            <a:endParaRPr lang="en-US" sz="1050" dirty="0">
              <a:solidFill>
                <a:srgbClr val="000099"/>
              </a:solidFill>
              <a:latin typeface="Arial"/>
            </a:endParaRPr>
          </a:p>
        </p:txBody>
      </p:sp>
      <p:sp>
        <p:nvSpPr>
          <p:cNvPr id="14" name="AutoShape 31"/>
          <p:cNvSpPr>
            <a:spLocks noChangeArrowheads="1"/>
          </p:cNvSpPr>
          <p:nvPr/>
        </p:nvSpPr>
        <p:spPr bwMode="auto">
          <a:xfrm>
            <a:off x="8400256" y="1249288"/>
            <a:ext cx="742564" cy="2568876"/>
          </a:xfrm>
          <a:prstGeom prst="can">
            <a:avLst>
              <a:gd name="adj" fmla="val 25000"/>
            </a:avLst>
          </a:prstGeom>
          <a:solidFill>
            <a:schemeClr val="tx1">
              <a:lumMod val="50000"/>
              <a:lumOff val="50000"/>
              <a:alpha val="82000"/>
            </a:schemeClr>
          </a:solidFill>
          <a:ln>
            <a:headEnd/>
            <a:tailEnd/>
          </a:ln>
        </p:spPr>
        <p:style>
          <a:lnRef idx="1">
            <a:schemeClr val="accent1"/>
          </a:lnRef>
          <a:fillRef idx="2">
            <a:schemeClr val="accent1"/>
          </a:fillRef>
          <a:effectRef idx="1">
            <a:schemeClr val="accent1"/>
          </a:effectRef>
          <a:fontRef idx="minor">
            <a:schemeClr val="dk1"/>
          </a:fontRef>
        </p:style>
        <p:txBody>
          <a:bodyPr vert="vert270" wrap="none"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base">
              <a:spcBef>
                <a:spcPct val="20000"/>
              </a:spcBef>
              <a:spcAft>
                <a:spcPct val="0"/>
              </a:spcAft>
              <a:defRPr/>
            </a:pPr>
            <a:r>
              <a:rPr lang="et-EE" sz="1050" dirty="0">
                <a:solidFill>
                  <a:srgbClr val="260D08"/>
                </a:solidFill>
                <a:latin typeface="Arial"/>
              </a:rPr>
              <a:t>SCHOOL NURSES</a:t>
            </a:r>
          </a:p>
          <a:p>
            <a:pPr algn="ctr" fontAlgn="base">
              <a:spcBef>
                <a:spcPct val="20000"/>
              </a:spcBef>
              <a:spcAft>
                <a:spcPct val="0"/>
              </a:spcAft>
              <a:defRPr/>
            </a:pPr>
            <a:r>
              <a:rPr lang="et-EE" sz="1000" dirty="0">
                <a:solidFill>
                  <a:srgbClr val="000099"/>
                </a:solidFill>
                <a:latin typeface="Arial"/>
              </a:rPr>
              <a:t>2010 September</a:t>
            </a:r>
            <a:endParaRPr lang="en-US" sz="1050" dirty="0">
              <a:solidFill>
                <a:srgbClr val="000099"/>
              </a:solidFill>
              <a:latin typeface="Arial"/>
            </a:endParaRPr>
          </a:p>
        </p:txBody>
      </p:sp>
      <p:cxnSp>
        <p:nvCxnSpPr>
          <p:cNvPr id="16" name="Straight Connector 15"/>
          <p:cNvCxnSpPr/>
          <p:nvPr/>
        </p:nvCxnSpPr>
        <p:spPr bwMode="auto">
          <a:xfrm rot="5400000">
            <a:off x="1986793" y="3964021"/>
            <a:ext cx="26529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bwMode="auto">
          <a:xfrm rot="5400000">
            <a:off x="3018306" y="3950839"/>
            <a:ext cx="26529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bwMode="auto">
          <a:xfrm rot="5400000">
            <a:off x="4739219" y="3950839"/>
            <a:ext cx="26529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bwMode="auto">
          <a:xfrm rot="5400000">
            <a:off x="5482866" y="3964021"/>
            <a:ext cx="26529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bwMode="auto">
          <a:xfrm rot="5400000">
            <a:off x="6355000" y="3950839"/>
            <a:ext cx="26529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bwMode="auto">
          <a:xfrm rot="5400000">
            <a:off x="7098020" y="3950839"/>
            <a:ext cx="26529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bwMode="auto">
          <a:xfrm rot="5400000">
            <a:off x="7851202" y="3950839"/>
            <a:ext cx="26529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bwMode="auto">
          <a:xfrm rot="5400000">
            <a:off x="8679339" y="3950839"/>
            <a:ext cx="26529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bwMode="auto">
          <a:xfrm rot="5400000">
            <a:off x="9486935" y="3950839"/>
            <a:ext cx="265293"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33" name="Rühm 32">
            <a:extLst>
              <a:ext uri="{FF2B5EF4-FFF2-40B4-BE49-F238E27FC236}">
                <a16:creationId xmlns:a16="http://schemas.microsoft.com/office/drawing/2014/main" id="{008A49C4-0A9E-434D-A353-1198F003B6C4}"/>
              </a:ext>
            </a:extLst>
          </p:cNvPr>
          <p:cNvGrpSpPr/>
          <p:nvPr/>
        </p:nvGrpSpPr>
        <p:grpSpPr>
          <a:xfrm>
            <a:off x="4799856" y="4509120"/>
            <a:ext cx="1181038" cy="2232248"/>
            <a:chOff x="4286642" y="4509120"/>
            <a:chExt cx="1181038" cy="2184955"/>
          </a:xfrm>
          <a:solidFill>
            <a:schemeClr val="tx1">
              <a:lumMod val="50000"/>
              <a:lumOff val="50000"/>
            </a:schemeClr>
          </a:solidFill>
        </p:grpSpPr>
        <p:sp>
          <p:nvSpPr>
            <p:cNvPr id="25" name="AutoShape 31"/>
            <p:cNvSpPr>
              <a:spLocks noChangeArrowheads="1"/>
            </p:cNvSpPr>
            <p:nvPr/>
          </p:nvSpPr>
          <p:spPr bwMode="auto">
            <a:xfrm>
              <a:off x="4286642" y="4657408"/>
              <a:ext cx="1181038" cy="2036667"/>
            </a:xfrm>
            <a:prstGeom prst="can">
              <a:avLst>
                <a:gd name="adj" fmla="val 25000"/>
              </a:avLst>
            </a:prstGeom>
            <a:grpFill/>
            <a:ln>
              <a:headEnd/>
              <a:tailEnd/>
            </a:ln>
          </p:spPr>
          <p:style>
            <a:lnRef idx="1">
              <a:schemeClr val="accent6"/>
            </a:lnRef>
            <a:fillRef idx="2">
              <a:schemeClr val="accent6"/>
            </a:fillRef>
            <a:effectRef idx="1">
              <a:schemeClr val="accent6"/>
            </a:effectRef>
            <a:fontRef idx="minor">
              <a:schemeClr val="dk1"/>
            </a:fontRef>
          </p:style>
          <p:txBody>
            <a:bodyPr wrap="none"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base">
                <a:spcBef>
                  <a:spcPct val="20000"/>
                </a:spcBef>
                <a:spcAft>
                  <a:spcPct val="0"/>
                </a:spcAft>
                <a:defRPr/>
              </a:pPr>
              <a:r>
                <a:rPr lang="et-EE" sz="1050" dirty="0">
                  <a:solidFill>
                    <a:srgbClr val="260D08"/>
                  </a:solidFill>
                  <a:latin typeface="Arial"/>
                </a:rPr>
                <a:t>NATION-WIDE</a:t>
              </a:r>
              <a:br>
                <a:rPr lang="et-EE" sz="1050" dirty="0">
                  <a:solidFill>
                    <a:srgbClr val="260D08"/>
                  </a:solidFill>
                  <a:latin typeface="Arial"/>
                </a:rPr>
              </a:br>
              <a:r>
                <a:rPr lang="et-EE" sz="1050" dirty="0">
                  <a:solidFill>
                    <a:srgbClr val="260D08"/>
                  </a:solidFill>
                  <a:latin typeface="Arial"/>
                </a:rPr>
                <a:t>HEALTH </a:t>
              </a:r>
              <a:br>
                <a:rPr lang="et-EE" sz="1050" dirty="0">
                  <a:solidFill>
                    <a:srgbClr val="260D08"/>
                  </a:solidFill>
                  <a:latin typeface="Arial"/>
                </a:rPr>
              </a:br>
              <a:r>
                <a:rPr lang="et-EE" sz="1050" dirty="0">
                  <a:solidFill>
                    <a:srgbClr val="260D08"/>
                  </a:solidFill>
                  <a:latin typeface="Arial"/>
                </a:rPr>
                <a:t>INFORMATION </a:t>
              </a:r>
              <a:br>
                <a:rPr lang="et-EE" sz="1050" dirty="0">
                  <a:solidFill>
                    <a:srgbClr val="260D08"/>
                  </a:solidFill>
                  <a:latin typeface="Arial"/>
                </a:rPr>
              </a:br>
              <a:r>
                <a:rPr lang="et-EE" sz="1050" dirty="0">
                  <a:solidFill>
                    <a:srgbClr val="260D08"/>
                  </a:solidFill>
                  <a:latin typeface="Arial"/>
                </a:rPr>
                <a:t>EXCHANGE </a:t>
              </a:r>
            </a:p>
            <a:p>
              <a:pPr algn="ctr" fontAlgn="base">
                <a:spcBef>
                  <a:spcPct val="20000"/>
                </a:spcBef>
                <a:spcAft>
                  <a:spcPct val="0"/>
                </a:spcAft>
                <a:defRPr/>
              </a:pPr>
              <a:r>
                <a:rPr lang="et-EE" sz="1050" dirty="0">
                  <a:solidFill>
                    <a:srgbClr val="260D08"/>
                  </a:solidFill>
                  <a:latin typeface="Arial"/>
                </a:rPr>
                <a:t>PLATFORM</a:t>
              </a:r>
            </a:p>
            <a:p>
              <a:pPr algn="ctr" fontAlgn="base">
                <a:spcBef>
                  <a:spcPct val="20000"/>
                </a:spcBef>
                <a:spcAft>
                  <a:spcPct val="0"/>
                </a:spcAft>
                <a:defRPr/>
              </a:pPr>
              <a:r>
                <a:rPr lang="et-EE" sz="1050" dirty="0">
                  <a:solidFill>
                    <a:srgbClr val="260D08"/>
                  </a:solidFill>
                  <a:latin typeface="Arial"/>
                </a:rPr>
                <a:t>(EHIS)</a:t>
              </a:r>
              <a:br>
                <a:rPr lang="et-EE" sz="1050" dirty="0">
                  <a:solidFill>
                    <a:srgbClr val="260D08"/>
                  </a:solidFill>
                  <a:latin typeface="Arial"/>
                </a:rPr>
              </a:br>
              <a:r>
                <a:rPr lang="et-EE" sz="1050" dirty="0">
                  <a:solidFill>
                    <a:srgbClr val="260D08"/>
                  </a:solidFill>
                  <a:latin typeface="Arial"/>
                </a:rPr>
                <a:t>2008 December</a:t>
              </a:r>
              <a:endParaRPr lang="en-US" sz="1050" dirty="0">
                <a:solidFill>
                  <a:srgbClr val="000099"/>
                </a:solidFill>
                <a:latin typeface="Arial"/>
              </a:endParaRPr>
            </a:p>
          </p:txBody>
        </p:sp>
        <p:cxnSp>
          <p:nvCxnSpPr>
            <p:cNvPr id="27" name="Straight Connector 26"/>
            <p:cNvCxnSpPr/>
            <p:nvPr/>
          </p:nvCxnSpPr>
          <p:spPr bwMode="auto">
            <a:xfrm rot="5400000">
              <a:off x="4723535" y="4686257"/>
              <a:ext cx="354274" cy="0"/>
            </a:xfrm>
            <a:prstGeom prst="line">
              <a:avLst/>
            </a:prstGeom>
            <a:grpFill/>
          </p:spPr>
          <p:style>
            <a:lnRef idx="2">
              <a:schemeClr val="accent1"/>
            </a:lnRef>
            <a:fillRef idx="0">
              <a:schemeClr val="accent1"/>
            </a:fillRef>
            <a:effectRef idx="1">
              <a:schemeClr val="accent1"/>
            </a:effectRef>
            <a:fontRef idx="minor">
              <a:schemeClr val="tx1"/>
            </a:fontRef>
          </p:style>
        </p:cxnSp>
      </p:grpSp>
      <p:grpSp>
        <p:nvGrpSpPr>
          <p:cNvPr id="38" name="Rühm 37">
            <a:extLst>
              <a:ext uri="{FF2B5EF4-FFF2-40B4-BE49-F238E27FC236}">
                <a16:creationId xmlns:a16="http://schemas.microsoft.com/office/drawing/2014/main" id="{C9707A17-EB21-428F-83FD-394E88C1A2B4}"/>
              </a:ext>
            </a:extLst>
          </p:cNvPr>
          <p:cNvGrpSpPr/>
          <p:nvPr/>
        </p:nvGrpSpPr>
        <p:grpSpPr>
          <a:xfrm>
            <a:off x="1631505" y="4526740"/>
            <a:ext cx="1486043" cy="2214628"/>
            <a:chOff x="573210" y="4526740"/>
            <a:chExt cx="1486043" cy="2214628"/>
          </a:xfrm>
          <a:solidFill>
            <a:schemeClr val="tx1">
              <a:lumMod val="50000"/>
              <a:lumOff val="50000"/>
            </a:schemeClr>
          </a:solidFill>
        </p:grpSpPr>
        <p:sp>
          <p:nvSpPr>
            <p:cNvPr id="29" name="Cube 28"/>
            <p:cNvSpPr/>
            <p:nvPr/>
          </p:nvSpPr>
          <p:spPr bwMode="auto">
            <a:xfrm>
              <a:off x="573210" y="4969995"/>
              <a:ext cx="1486043" cy="1771373"/>
            </a:xfrm>
            <a:prstGeom prst="cube">
              <a:avLst>
                <a:gd name="adj" fmla="val 6391"/>
              </a:avLst>
            </a:prstGeom>
            <a:grpFill/>
          </p:spPr>
          <p:style>
            <a:lnRef idx="1">
              <a:schemeClr val="accent5"/>
            </a:lnRef>
            <a:fillRef idx="2">
              <a:schemeClr val="accent5"/>
            </a:fillRef>
            <a:effectRef idx="1">
              <a:schemeClr val="accent5"/>
            </a:effectRef>
            <a:fontRef idx="minor">
              <a:schemeClr val="dk1"/>
            </a:fontRef>
          </p:style>
          <p:txBody>
            <a:bodyPr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base">
                <a:spcBef>
                  <a:spcPct val="20000"/>
                </a:spcBef>
                <a:spcAft>
                  <a:spcPct val="0"/>
                </a:spcAft>
                <a:defRPr/>
              </a:pPr>
              <a:r>
                <a:rPr lang="et-EE" sz="1050" dirty="0">
                  <a:solidFill>
                    <a:srgbClr val="260D08"/>
                  </a:solidFill>
                  <a:latin typeface="Arial"/>
                </a:rPr>
                <a:t>PATIENT PORTAL</a:t>
              </a:r>
              <a:br>
                <a:rPr lang="et-EE" sz="1050" dirty="0">
                  <a:solidFill>
                    <a:srgbClr val="260D08"/>
                  </a:solidFill>
                  <a:latin typeface="Arial"/>
                </a:rPr>
              </a:br>
              <a:r>
                <a:rPr lang="et-EE" sz="1050" dirty="0">
                  <a:solidFill>
                    <a:srgbClr val="260D08"/>
                  </a:solidFill>
                  <a:latin typeface="Arial"/>
                </a:rPr>
                <a:t>2009</a:t>
              </a:r>
            </a:p>
          </p:txBody>
        </p:sp>
        <p:cxnSp>
          <p:nvCxnSpPr>
            <p:cNvPr id="30" name="Straight Connector 29"/>
            <p:cNvCxnSpPr/>
            <p:nvPr/>
          </p:nvCxnSpPr>
          <p:spPr bwMode="auto">
            <a:xfrm rot="5400000">
              <a:off x="1139096" y="4703877"/>
              <a:ext cx="354274" cy="0"/>
            </a:xfrm>
            <a:prstGeom prst="line">
              <a:avLst/>
            </a:prstGeom>
            <a:grpFill/>
          </p:spPr>
          <p:style>
            <a:lnRef idx="2">
              <a:schemeClr val="accent1"/>
            </a:lnRef>
            <a:fillRef idx="0">
              <a:schemeClr val="accent1"/>
            </a:fillRef>
            <a:effectRef idx="1">
              <a:schemeClr val="accent1"/>
            </a:effectRef>
            <a:fontRef idx="minor">
              <a:schemeClr val="tx1"/>
            </a:fontRef>
          </p:style>
        </p:cxnSp>
      </p:grpSp>
      <p:grpSp>
        <p:nvGrpSpPr>
          <p:cNvPr id="37" name="Rühm 36">
            <a:extLst>
              <a:ext uri="{FF2B5EF4-FFF2-40B4-BE49-F238E27FC236}">
                <a16:creationId xmlns:a16="http://schemas.microsoft.com/office/drawing/2014/main" id="{774E02C4-713E-4EB8-A388-DD32A905F6E0}"/>
              </a:ext>
            </a:extLst>
          </p:cNvPr>
          <p:cNvGrpSpPr/>
          <p:nvPr/>
        </p:nvGrpSpPr>
        <p:grpSpPr>
          <a:xfrm>
            <a:off x="3215681" y="4509120"/>
            <a:ext cx="1486043" cy="2214628"/>
            <a:chOff x="2051720" y="4509120"/>
            <a:chExt cx="1486043" cy="2214628"/>
          </a:xfrm>
          <a:solidFill>
            <a:schemeClr val="tx1">
              <a:lumMod val="50000"/>
              <a:lumOff val="50000"/>
            </a:schemeClr>
          </a:solidFill>
        </p:grpSpPr>
        <p:sp>
          <p:nvSpPr>
            <p:cNvPr id="5" name="Cube 4"/>
            <p:cNvSpPr/>
            <p:nvPr/>
          </p:nvSpPr>
          <p:spPr bwMode="auto">
            <a:xfrm>
              <a:off x="2051720" y="5837238"/>
              <a:ext cx="1486043" cy="886510"/>
            </a:xfrm>
            <a:prstGeom prst="cube">
              <a:avLst>
                <a:gd name="adj" fmla="val 6391"/>
              </a:avLst>
            </a:prstGeom>
            <a:grpFill/>
          </p:spPr>
          <p:style>
            <a:lnRef idx="1">
              <a:schemeClr val="accent4"/>
            </a:lnRef>
            <a:fillRef idx="2">
              <a:schemeClr val="accent4"/>
            </a:fillRef>
            <a:effectRef idx="1">
              <a:schemeClr val="accent4"/>
            </a:effectRef>
            <a:fontRef idx="minor">
              <a:schemeClr val="dk1"/>
            </a:fontRef>
          </p:style>
          <p:txBody>
            <a:bodyPr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base">
                <a:spcBef>
                  <a:spcPct val="20000"/>
                </a:spcBef>
                <a:spcAft>
                  <a:spcPct val="0"/>
                </a:spcAft>
                <a:defRPr/>
              </a:pPr>
              <a:r>
                <a:rPr lang="et-EE" sz="1050" dirty="0">
                  <a:solidFill>
                    <a:srgbClr val="260D08"/>
                  </a:solidFill>
                  <a:latin typeface="Arial"/>
                </a:rPr>
                <a:t>PHARMACIES AND FAMILY DOCTORS</a:t>
              </a:r>
              <a:br>
                <a:rPr lang="et-EE" sz="1050" dirty="0">
                  <a:solidFill>
                    <a:srgbClr val="260D08"/>
                  </a:solidFill>
                  <a:latin typeface="Arial"/>
                </a:rPr>
              </a:br>
              <a:r>
                <a:rPr lang="et-EE" sz="1050" dirty="0">
                  <a:solidFill>
                    <a:srgbClr val="260D08"/>
                  </a:solidFill>
                  <a:latin typeface="Arial"/>
                </a:rPr>
                <a:t>2009</a:t>
              </a:r>
            </a:p>
          </p:txBody>
        </p:sp>
        <p:sp>
          <p:nvSpPr>
            <p:cNvPr id="31" name="Cube 30"/>
            <p:cNvSpPr/>
            <p:nvPr/>
          </p:nvSpPr>
          <p:spPr bwMode="auto">
            <a:xfrm>
              <a:off x="2051720" y="4952375"/>
              <a:ext cx="1486043" cy="884863"/>
            </a:xfrm>
            <a:prstGeom prst="cube">
              <a:avLst>
                <a:gd name="adj" fmla="val 6391"/>
              </a:avLst>
            </a:prstGeom>
            <a:grpFill/>
          </p:spPr>
          <p:style>
            <a:lnRef idx="1">
              <a:schemeClr val="accent5"/>
            </a:lnRef>
            <a:fillRef idx="2">
              <a:schemeClr val="accent5"/>
            </a:fillRef>
            <a:effectRef idx="1">
              <a:schemeClr val="accent5"/>
            </a:effectRef>
            <a:fontRef idx="minor">
              <a:schemeClr val="dk1"/>
            </a:fontRef>
          </p:style>
          <p:txBody>
            <a:bodyPr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base">
                <a:spcBef>
                  <a:spcPct val="20000"/>
                </a:spcBef>
                <a:spcAft>
                  <a:spcPct val="0"/>
                </a:spcAft>
                <a:defRPr/>
              </a:pPr>
              <a:r>
                <a:rPr lang="et-EE" sz="1050" dirty="0">
                  <a:solidFill>
                    <a:srgbClr val="260D08"/>
                  </a:solidFill>
                  <a:latin typeface="Arial"/>
                </a:rPr>
                <a:t>X-ROAD GATEWAY SERVICE</a:t>
              </a:r>
              <a:br>
                <a:rPr lang="et-EE" sz="1050" dirty="0">
                  <a:solidFill>
                    <a:srgbClr val="260D08"/>
                  </a:solidFill>
                  <a:latin typeface="Arial"/>
                </a:rPr>
              </a:br>
              <a:r>
                <a:rPr lang="et-EE" sz="1050" dirty="0">
                  <a:solidFill>
                    <a:srgbClr val="260D08"/>
                  </a:solidFill>
                  <a:latin typeface="Arial"/>
                </a:rPr>
                <a:t>2009</a:t>
              </a:r>
            </a:p>
          </p:txBody>
        </p:sp>
        <p:cxnSp>
          <p:nvCxnSpPr>
            <p:cNvPr id="32" name="Straight Connector 31"/>
            <p:cNvCxnSpPr/>
            <p:nvPr/>
          </p:nvCxnSpPr>
          <p:spPr bwMode="auto">
            <a:xfrm rot="5400000">
              <a:off x="2617606" y="4686257"/>
              <a:ext cx="354274" cy="0"/>
            </a:xfrm>
            <a:prstGeom prst="line">
              <a:avLst/>
            </a:prstGeom>
            <a:grpFill/>
          </p:spPr>
          <p:style>
            <a:lnRef idx="2">
              <a:schemeClr val="accent1"/>
            </a:lnRef>
            <a:fillRef idx="0">
              <a:schemeClr val="accent1"/>
            </a:fillRef>
            <a:effectRef idx="1">
              <a:schemeClr val="accent1"/>
            </a:effectRef>
            <a:fontRef idx="minor">
              <a:schemeClr val="tx1"/>
            </a:fontRef>
          </p:style>
        </p:cxnSp>
      </p:grpSp>
      <p:sp>
        <p:nvSpPr>
          <p:cNvPr id="35" name="AutoShape 27"/>
          <p:cNvSpPr>
            <a:spLocks noChangeArrowheads="1"/>
          </p:cNvSpPr>
          <p:nvPr/>
        </p:nvSpPr>
        <p:spPr bwMode="auto">
          <a:xfrm>
            <a:off x="3722828" y="1241368"/>
            <a:ext cx="742564" cy="2568876"/>
          </a:xfrm>
          <a:prstGeom prst="can">
            <a:avLst>
              <a:gd name="adj" fmla="val 25000"/>
            </a:avLst>
          </a:prstGeom>
          <a:solidFill>
            <a:schemeClr val="tx1">
              <a:lumMod val="50000"/>
              <a:lumOff val="50000"/>
              <a:alpha val="82000"/>
            </a:schemeClr>
          </a:solidFill>
          <a:ln>
            <a:headEnd/>
            <a:tailEnd/>
          </a:ln>
        </p:spPr>
        <p:style>
          <a:lnRef idx="1">
            <a:schemeClr val="accent3"/>
          </a:lnRef>
          <a:fillRef idx="2">
            <a:schemeClr val="accent3"/>
          </a:fillRef>
          <a:effectRef idx="1">
            <a:schemeClr val="accent3"/>
          </a:effectRef>
          <a:fontRef idx="minor">
            <a:schemeClr val="dk1"/>
          </a:fontRef>
        </p:style>
        <p:txBody>
          <a:bodyPr vert="vert270" wrap="none"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base">
              <a:spcBef>
                <a:spcPct val="20000"/>
              </a:spcBef>
              <a:spcAft>
                <a:spcPct val="0"/>
              </a:spcAft>
              <a:defRPr/>
            </a:pPr>
            <a:r>
              <a:rPr lang="et-EE" sz="1050" dirty="0">
                <a:solidFill>
                  <a:srgbClr val="260D08"/>
                </a:solidFill>
                <a:latin typeface="Arial"/>
              </a:rPr>
              <a:t>QUALITY REGISTERS.</a:t>
            </a:r>
          </a:p>
          <a:p>
            <a:pPr algn="ctr" fontAlgn="base">
              <a:spcBef>
                <a:spcPct val="20000"/>
              </a:spcBef>
              <a:spcAft>
                <a:spcPct val="0"/>
              </a:spcAft>
              <a:defRPr/>
            </a:pPr>
            <a:r>
              <a:rPr lang="et-EE" sz="1050" dirty="0">
                <a:solidFill>
                  <a:srgbClr val="260D08"/>
                </a:solidFill>
                <a:latin typeface="Arial"/>
              </a:rPr>
              <a:t>Cancer. HIV. Myocardial infarction. </a:t>
            </a:r>
          </a:p>
          <a:p>
            <a:pPr algn="ctr" fontAlgn="base">
              <a:spcBef>
                <a:spcPct val="20000"/>
              </a:spcBef>
              <a:spcAft>
                <a:spcPct val="0"/>
              </a:spcAft>
              <a:defRPr/>
            </a:pPr>
            <a:r>
              <a:rPr lang="et-EE" sz="1050" dirty="0">
                <a:solidFill>
                  <a:srgbClr val="260D08"/>
                </a:solidFill>
                <a:latin typeface="Arial"/>
              </a:rPr>
              <a:t>Tuberculosis. Etc.</a:t>
            </a:r>
            <a:endParaRPr lang="en-US" sz="1100" dirty="0">
              <a:solidFill>
                <a:srgbClr val="260D08"/>
              </a:solidFill>
              <a:latin typeface="Arial"/>
            </a:endParaRPr>
          </a:p>
        </p:txBody>
      </p:sp>
      <p:cxnSp>
        <p:nvCxnSpPr>
          <p:cNvPr id="36" name="Straight Connector 35"/>
          <p:cNvCxnSpPr/>
          <p:nvPr/>
        </p:nvCxnSpPr>
        <p:spPr bwMode="auto">
          <a:xfrm rot="5400000">
            <a:off x="3967451" y="3974449"/>
            <a:ext cx="265293"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34" name="Rühm 33">
            <a:extLst>
              <a:ext uri="{FF2B5EF4-FFF2-40B4-BE49-F238E27FC236}">
                <a16:creationId xmlns:a16="http://schemas.microsoft.com/office/drawing/2014/main" id="{9EBDDF04-17C8-4D11-B419-971BA37B81CA}"/>
              </a:ext>
            </a:extLst>
          </p:cNvPr>
          <p:cNvGrpSpPr/>
          <p:nvPr/>
        </p:nvGrpSpPr>
        <p:grpSpPr>
          <a:xfrm>
            <a:off x="9186063" y="4555322"/>
            <a:ext cx="1293903" cy="2232248"/>
            <a:chOff x="6791294" y="4559920"/>
            <a:chExt cx="1181040" cy="2237822"/>
          </a:xfrm>
          <a:solidFill>
            <a:schemeClr val="tx1">
              <a:lumMod val="50000"/>
              <a:lumOff val="50000"/>
            </a:schemeClr>
          </a:solidFill>
        </p:grpSpPr>
        <p:sp>
          <p:nvSpPr>
            <p:cNvPr id="39" name="AutoShape 31">
              <a:extLst>
                <a:ext uri="{FF2B5EF4-FFF2-40B4-BE49-F238E27FC236}">
                  <a16:creationId xmlns:a16="http://schemas.microsoft.com/office/drawing/2014/main" id="{2C04B183-2A0A-4636-9747-BA023BD8A2CF}"/>
                </a:ext>
              </a:extLst>
            </p:cNvPr>
            <p:cNvSpPr>
              <a:spLocks noChangeArrowheads="1"/>
            </p:cNvSpPr>
            <p:nvPr/>
          </p:nvSpPr>
          <p:spPr bwMode="auto">
            <a:xfrm>
              <a:off x="6791294" y="4704701"/>
              <a:ext cx="1181040" cy="2093041"/>
            </a:xfrm>
            <a:prstGeom prst="can">
              <a:avLst>
                <a:gd name="adj" fmla="val 25000"/>
              </a:avLst>
            </a:prstGeom>
            <a:grpFill/>
            <a:ln>
              <a:headEnd/>
              <a:tailEnd/>
            </a:ln>
          </p:spPr>
          <p:style>
            <a:lnRef idx="1">
              <a:schemeClr val="accent6"/>
            </a:lnRef>
            <a:fillRef idx="2">
              <a:schemeClr val="accent6"/>
            </a:fillRef>
            <a:effectRef idx="1">
              <a:schemeClr val="accent6"/>
            </a:effectRef>
            <a:fontRef idx="minor">
              <a:schemeClr val="dk1"/>
            </a:fontRef>
          </p:style>
          <p:txBody>
            <a:bodyPr wrap="none"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base">
                <a:spcBef>
                  <a:spcPct val="20000"/>
                </a:spcBef>
                <a:spcAft>
                  <a:spcPct val="0"/>
                </a:spcAft>
                <a:defRPr/>
              </a:pPr>
              <a:r>
                <a:rPr lang="et-EE" sz="1050" dirty="0">
                  <a:solidFill>
                    <a:srgbClr val="260D08"/>
                  </a:solidFill>
                  <a:latin typeface="Arial"/>
                </a:rPr>
                <a:t>NATION-WIDE </a:t>
              </a:r>
            </a:p>
            <a:p>
              <a:pPr algn="ctr" fontAlgn="base">
                <a:spcBef>
                  <a:spcPct val="20000"/>
                </a:spcBef>
                <a:spcAft>
                  <a:spcPct val="0"/>
                </a:spcAft>
                <a:defRPr/>
              </a:pPr>
              <a:r>
                <a:rPr lang="et-EE" sz="1050" dirty="0">
                  <a:solidFill>
                    <a:srgbClr val="260D08"/>
                  </a:solidFill>
                  <a:latin typeface="Arial"/>
                </a:rPr>
                <a:t>PICTURE </a:t>
              </a:r>
            </a:p>
            <a:p>
              <a:pPr algn="ctr" fontAlgn="base">
                <a:spcBef>
                  <a:spcPct val="20000"/>
                </a:spcBef>
                <a:spcAft>
                  <a:spcPct val="0"/>
                </a:spcAft>
                <a:defRPr/>
              </a:pPr>
              <a:r>
                <a:rPr lang="et-EE" sz="1050" dirty="0">
                  <a:solidFill>
                    <a:srgbClr val="260D08"/>
                  </a:solidFill>
                  <a:latin typeface="Arial"/>
                </a:rPr>
                <a:t>ARCHIVING AND </a:t>
              </a:r>
            </a:p>
            <a:p>
              <a:pPr algn="ctr" fontAlgn="base">
                <a:spcBef>
                  <a:spcPct val="20000"/>
                </a:spcBef>
                <a:spcAft>
                  <a:spcPct val="0"/>
                </a:spcAft>
                <a:defRPr/>
              </a:pPr>
              <a:r>
                <a:rPr lang="et-EE" sz="1050" dirty="0">
                  <a:solidFill>
                    <a:srgbClr val="260D08"/>
                  </a:solidFill>
                  <a:latin typeface="Arial"/>
                </a:rPr>
                <a:t>COMMUNICATION </a:t>
              </a:r>
            </a:p>
            <a:p>
              <a:pPr algn="ctr" fontAlgn="base">
                <a:spcBef>
                  <a:spcPct val="20000"/>
                </a:spcBef>
                <a:spcAft>
                  <a:spcPct val="0"/>
                </a:spcAft>
                <a:defRPr/>
              </a:pPr>
              <a:r>
                <a:rPr lang="et-EE" sz="1050" dirty="0">
                  <a:solidFill>
                    <a:srgbClr val="260D08"/>
                  </a:solidFill>
                  <a:latin typeface="Arial"/>
                </a:rPr>
                <a:t>SYSTEM</a:t>
              </a:r>
            </a:p>
            <a:p>
              <a:pPr algn="ctr" fontAlgn="base">
                <a:spcBef>
                  <a:spcPct val="20000"/>
                </a:spcBef>
                <a:spcAft>
                  <a:spcPct val="0"/>
                </a:spcAft>
                <a:defRPr/>
              </a:pPr>
              <a:r>
                <a:rPr lang="et-EE" sz="1050" dirty="0">
                  <a:solidFill>
                    <a:srgbClr val="260D08"/>
                  </a:solidFill>
                  <a:latin typeface="Arial"/>
                </a:rPr>
                <a:t>2005</a:t>
              </a:r>
              <a:endParaRPr lang="en-US" sz="1050" dirty="0">
                <a:solidFill>
                  <a:srgbClr val="000099"/>
                </a:solidFill>
                <a:latin typeface="Arial"/>
              </a:endParaRPr>
            </a:p>
          </p:txBody>
        </p:sp>
        <p:cxnSp>
          <p:nvCxnSpPr>
            <p:cNvPr id="40" name="Straight Connector 39">
              <a:extLst>
                <a:ext uri="{FF2B5EF4-FFF2-40B4-BE49-F238E27FC236}">
                  <a16:creationId xmlns:a16="http://schemas.microsoft.com/office/drawing/2014/main" id="{F76C9C66-2C5D-4E70-8375-D751D7BB4811}"/>
                </a:ext>
              </a:extLst>
            </p:cNvPr>
            <p:cNvCxnSpPr/>
            <p:nvPr/>
          </p:nvCxnSpPr>
          <p:spPr bwMode="auto">
            <a:xfrm rot="5400000">
              <a:off x="7192127" y="4737057"/>
              <a:ext cx="354274" cy="0"/>
            </a:xfrm>
            <a:prstGeom prst="line">
              <a:avLst/>
            </a:prstGeom>
            <a:grpFill/>
          </p:spPr>
          <p:style>
            <a:lnRef idx="2">
              <a:schemeClr val="accent1"/>
            </a:lnRef>
            <a:fillRef idx="0">
              <a:schemeClr val="accent1"/>
            </a:fillRef>
            <a:effectRef idx="1">
              <a:schemeClr val="accent1"/>
            </a:effectRef>
            <a:fontRef idx="minor">
              <a:schemeClr val="tx1"/>
            </a:fontRef>
          </p:style>
        </p:cxnSp>
      </p:grpSp>
      <p:sp>
        <p:nvSpPr>
          <p:cNvPr id="53" name="AutoShape 31">
            <a:extLst>
              <a:ext uri="{FF2B5EF4-FFF2-40B4-BE49-F238E27FC236}">
                <a16:creationId xmlns:a16="http://schemas.microsoft.com/office/drawing/2014/main" id="{34F95435-F5AC-4905-A546-4C380B7FDCF7}"/>
              </a:ext>
            </a:extLst>
          </p:cNvPr>
          <p:cNvSpPr>
            <a:spLocks noChangeArrowheads="1"/>
          </p:cNvSpPr>
          <p:nvPr/>
        </p:nvSpPr>
        <p:spPr bwMode="auto">
          <a:xfrm>
            <a:off x="7339813" y="5262192"/>
            <a:ext cx="1685096" cy="1485130"/>
          </a:xfrm>
          <a:prstGeom prst="can">
            <a:avLst>
              <a:gd name="adj" fmla="val 25000"/>
            </a:avLst>
          </a:prstGeom>
          <a:solidFill>
            <a:schemeClr val="tx1">
              <a:lumMod val="50000"/>
              <a:lumOff val="50000"/>
            </a:schemeClr>
          </a:solidFill>
          <a:ln>
            <a:headEnd/>
            <a:tailEnd/>
          </a:ln>
        </p:spPr>
        <p:style>
          <a:lnRef idx="1">
            <a:schemeClr val="accent6"/>
          </a:lnRef>
          <a:fillRef idx="2">
            <a:schemeClr val="accent6"/>
          </a:fillRef>
          <a:effectRef idx="1">
            <a:schemeClr val="accent6"/>
          </a:effectRef>
          <a:fontRef idx="minor">
            <a:schemeClr val="dk1"/>
          </a:fontRef>
        </p:style>
        <p:txBody>
          <a:bodyPr wrap="none"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base">
              <a:spcBef>
                <a:spcPct val="20000"/>
              </a:spcBef>
              <a:spcAft>
                <a:spcPct val="0"/>
              </a:spcAft>
              <a:defRPr/>
            </a:pPr>
            <a:endParaRPr lang="et-EE" sz="1050" dirty="0">
              <a:solidFill>
                <a:srgbClr val="260D08"/>
              </a:solidFill>
              <a:latin typeface="Arial"/>
            </a:endParaRPr>
          </a:p>
          <a:p>
            <a:pPr algn="ctr" fontAlgn="base">
              <a:spcBef>
                <a:spcPct val="20000"/>
              </a:spcBef>
              <a:spcAft>
                <a:spcPct val="0"/>
              </a:spcAft>
              <a:defRPr/>
            </a:pPr>
            <a:r>
              <a:rPr lang="et-EE" sz="1050" dirty="0">
                <a:solidFill>
                  <a:srgbClr val="260D08"/>
                </a:solidFill>
                <a:latin typeface="Arial"/>
              </a:rPr>
              <a:t>ESTONIAN</a:t>
            </a:r>
          </a:p>
          <a:p>
            <a:pPr algn="ctr" fontAlgn="base">
              <a:spcBef>
                <a:spcPct val="20000"/>
              </a:spcBef>
              <a:spcAft>
                <a:spcPct val="0"/>
              </a:spcAft>
              <a:defRPr/>
            </a:pPr>
            <a:r>
              <a:rPr lang="et-EE" sz="1050" dirty="0">
                <a:solidFill>
                  <a:srgbClr val="260D08"/>
                </a:solidFill>
                <a:latin typeface="Arial"/>
              </a:rPr>
              <a:t>GENOME </a:t>
            </a:r>
          </a:p>
          <a:p>
            <a:pPr algn="ctr" fontAlgn="base">
              <a:spcBef>
                <a:spcPct val="20000"/>
              </a:spcBef>
              <a:spcAft>
                <a:spcPct val="0"/>
              </a:spcAft>
              <a:defRPr/>
            </a:pPr>
            <a:r>
              <a:rPr lang="et-EE" sz="1050" dirty="0">
                <a:solidFill>
                  <a:srgbClr val="260D08"/>
                </a:solidFill>
                <a:latin typeface="Arial"/>
              </a:rPr>
              <a:t>CENTER</a:t>
            </a:r>
          </a:p>
          <a:p>
            <a:pPr algn="ctr" fontAlgn="base">
              <a:spcBef>
                <a:spcPct val="20000"/>
              </a:spcBef>
              <a:spcAft>
                <a:spcPct val="0"/>
              </a:spcAft>
              <a:defRPr/>
            </a:pPr>
            <a:r>
              <a:rPr lang="et-EE" sz="1050" dirty="0">
                <a:solidFill>
                  <a:srgbClr val="260D08"/>
                </a:solidFill>
                <a:latin typeface="Arial"/>
              </a:rPr>
              <a:t>UNIVERSITY</a:t>
            </a:r>
          </a:p>
          <a:p>
            <a:pPr algn="ctr" fontAlgn="base">
              <a:spcBef>
                <a:spcPct val="20000"/>
              </a:spcBef>
              <a:spcAft>
                <a:spcPct val="0"/>
              </a:spcAft>
              <a:defRPr/>
            </a:pPr>
            <a:r>
              <a:rPr lang="et-EE" sz="1050" dirty="0">
                <a:solidFill>
                  <a:srgbClr val="260D08"/>
                </a:solidFill>
                <a:latin typeface="Arial"/>
              </a:rPr>
              <a:t>OF</a:t>
            </a:r>
          </a:p>
          <a:p>
            <a:pPr algn="ctr" fontAlgn="base">
              <a:spcBef>
                <a:spcPct val="20000"/>
              </a:spcBef>
              <a:spcAft>
                <a:spcPct val="0"/>
              </a:spcAft>
              <a:defRPr/>
            </a:pPr>
            <a:r>
              <a:rPr lang="et-EE" sz="1050" dirty="0">
                <a:solidFill>
                  <a:srgbClr val="260D08"/>
                </a:solidFill>
                <a:latin typeface="Arial"/>
              </a:rPr>
              <a:t>TARTU</a:t>
            </a:r>
          </a:p>
        </p:txBody>
      </p:sp>
      <p:grpSp>
        <p:nvGrpSpPr>
          <p:cNvPr id="55" name="Group 34">
            <a:extLst>
              <a:ext uri="{FF2B5EF4-FFF2-40B4-BE49-F238E27FC236}">
                <a16:creationId xmlns:a16="http://schemas.microsoft.com/office/drawing/2014/main" id="{5E60486E-9A0D-49C6-918A-8F06120FA835}"/>
              </a:ext>
            </a:extLst>
          </p:cNvPr>
          <p:cNvGrpSpPr/>
          <p:nvPr/>
        </p:nvGrpSpPr>
        <p:grpSpPr>
          <a:xfrm>
            <a:off x="1668016" y="3899740"/>
            <a:ext cx="8892480" cy="1212640"/>
            <a:chOff x="179512" y="3789040"/>
            <a:chExt cx="8892480" cy="1212640"/>
          </a:xfrm>
        </p:grpSpPr>
        <p:sp>
          <p:nvSpPr>
            <p:cNvPr id="56" name="Oval 42">
              <a:extLst>
                <a:ext uri="{FF2B5EF4-FFF2-40B4-BE49-F238E27FC236}">
                  <a16:creationId xmlns:a16="http://schemas.microsoft.com/office/drawing/2014/main" id="{A7BD1A91-4FFA-4BF8-8C98-948D0F55A275}"/>
                </a:ext>
              </a:extLst>
            </p:cNvPr>
            <p:cNvSpPr/>
            <p:nvPr/>
          </p:nvSpPr>
          <p:spPr>
            <a:xfrm>
              <a:off x="179512" y="3789040"/>
              <a:ext cx="8892480" cy="8640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defRPr/>
              </a:pPr>
              <a:endParaRPr lang="en-GB" sz="2400" dirty="0">
                <a:solidFill>
                  <a:srgbClr val="DDDDDD"/>
                </a:solidFill>
                <a:latin typeface="Arial"/>
              </a:endParaRPr>
            </a:p>
          </p:txBody>
        </p:sp>
        <p:sp>
          <p:nvSpPr>
            <p:cNvPr id="57" name="TextBox 56">
              <a:extLst>
                <a:ext uri="{FF2B5EF4-FFF2-40B4-BE49-F238E27FC236}">
                  <a16:creationId xmlns:a16="http://schemas.microsoft.com/office/drawing/2014/main" id="{5377F8CB-6FA0-4B5C-9C40-A3F1624B4A9D}"/>
                </a:ext>
              </a:extLst>
            </p:cNvPr>
            <p:cNvSpPr txBox="1"/>
            <p:nvPr/>
          </p:nvSpPr>
          <p:spPr>
            <a:xfrm>
              <a:off x="1134901" y="3789040"/>
              <a:ext cx="7272808" cy="1212640"/>
            </a:xfrm>
            <a:prstGeom prst="rect">
              <a:avLst/>
            </a:prstGeom>
            <a:noFill/>
          </p:spPr>
          <p:txBody>
            <a:bodyPr wrap="square" rtlCol="0">
              <a:spAutoFit/>
            </a:bodyPr>
            <a:lstStyle/>
            <a:p>
              <a:pPr algn="ctr" fontAlgn="base">
                <a:spcAft>
                  <a:spcPct val="0"/>
                </a:spcAft>
                <a:defRPr/>
              </a:pPr>
              <a:r>
                <a:rPr lang="et-EE" sz="2400" b="1" dirty="0">
                  <a:solidFill>
                    <a:srgbClr val="000000"/>
                  </a:solidFill>
                  <a:latin typeface="Calibri" panose="020F0502020204030204" pitchFamily="34" charset="0"/>
                </a:rPr>
                <a:t>Secure data exchange layer provided by the state</a:t>
              </a:r>
            </a:p>
            <a:p>
              <a:pPr algn="ctr" fontAlgn="base">
                <a:spcAft>
                  <a:spcPct val="0"/>
                </a:spcAft>
                <a:defRPr/>
              </a:pPr>
              <a:r>
                <a:rPr lang="et-EE" b="1" dirty="0">
                  <a:solidFill>
                    <a:srgbClr val="000000"/>
                  </a:solidFill>
                  <a:latin typeface="Calibri" panose="020F0502020204030204" pitchFamily="34" charset="0"/>
                </a:rPr>
                <a:t>X-Road, ID-card, mobile-ID, State IS Service Register</a:t>
              </a:r>
              <a:endParaRPr lang="en-US" b="1" dirty="0">
                <a:solidFill>
                  <a:srgbClr val="000000"/>
                </a:solidFill>
                <a:latin typeface="Calibri" panose="020F0502020204030204" pitchFamily="34" charset="0"/>
              </a:endParaRPr>
            </a:p>
            <a:p>
              <a:pPr algn="ctr" fontAlgn="base">
                <a:spcBef>
                  <a:spcPct val="20000"/>
                </a:spcBef>
                <a:spcAft>
                  <a:spcPct val="0"/>
                </a:spcAft>
                <a:defRPr/>
              </a:pPr>
              <a:endParaRPr lang="en-GB" sz="2400" dirty="0">
                <a:solidFill>
                  <a:srgbClr val="000000"/>
                </a:solidFill>
                <a:latin typeface="Arial"/>
              </a:endParaRPr>
            </a:p>
          </p:txBody>
        </p:sp>
      </p:grpSp>
      <p:sp>
        <p:nvSpPr>
          <p:cNvPr id="58" name="AutoShape 2">
            <a:extLst>
              <a:ext uri="{FF2B5EF4-FFF2-40B4-BE49-F238E27FC236}">
                <a16:creationId xmlns:a16="http://schemas.microsoft.com/office/drawing/2014/main" id="{C5A19DDA-8921-4AAA-B010-97484B8A756B}"/>
              </a:ext>
            </a:extLst>
          </p:cNvPr>
          <p:cNvSpPr>
            <a:spLocks noChangeArrowheads="1"/>
          </p:cNvSpPr>
          <p:nvPr/>
        </p:nvSpPr>
        <p:spPr bwMode="auto">
          <a:xfrm>
            <a:off x="9430777" y="4853332"/>
            <a:ext cx="773393" cy="282634"/>
          </a:xfrm>
          <a:prstGeom prst="roundRect">
            <a:avLst>
              <a:gd name="adj" fmla="val 16667"/>
            </a:avLst>
          </a:prstGeom>
          <a:solidFill>
            <a:schemeClr val="bg2">
              <a:lumMod val="40000"/>
              <a:lumOff val="60000"/>
            </a:schemeClr>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base">
              <a:spcBef>
                <a:spcPct val="20000"/>
              </a:spcBef>
              <a:spcAft>
                <a:spcPct val="0"/>
              </a:spcAft>
              <a:defRPr/>
            </a:pPr>
            <a:r>
              <a:rPr lang="et-EE" dirty="0">
                <a:solidFill>
                  <a:srgbClr val="000000"/>
                </a:solidFill>
                <a:latin typeface="Arial"/>
              </a:rPr>
              <a:t>VPN</a:t>
            </a:r>
            <a:endParaRPr lang="en-US" dirty="0">
              <a:solidFill>
                <a:srgbClr val="000000"/>
              </a:solidFill>
              <a:latin typeface="Arial"/>
            </a:endParaRPr>
          </a:p>
        </p:txBody>
      </p:sp>
      <p:sp>
        <p:nvSpPr>
          <p:cNvPr id="59" name="AutoShape 31">
            <a:extLst>
              <a:ext uri="{FF2B5EF4-FFF2-40B4-BE49-F238E27FC236}">
                <a16:creationId xmlns:a16="http://schemas.microsoft.com/office/drawing/2014/main" id="{9A4B8479-FDBA-4B73-95BD-A7B13B7CD662}"/>
              </a:ext>
            </a:extLst>
          </p:cNvPr>
          <p:cNvSpPr>
            <a:spLocks noChangeArrowheads="1"/>
          </p:cNvSpPr>
          <p:nvPr/>
        </p:nvSpPr>
        <p:spPr bwMode="auto">
          <a:xfrm>
            <a:off x="9367586" y="2158258"/>
            <a:ext cx="944557" cy="1812306"/>
          </a:xfrm>
          <a:prstGeom prst="can">
            <a:avLst>
              <a:gd name="adj" fmla="val 25000"/>
            </a:avLst>
          </a:prstGeom>
          <a:solidFill>
            <a:schemeClr val="tx1">
              <a:lumMod val="50000"/>
              <a:lumOff val="50000"/>
              <a:alpha val="82000"/>
            </a:schemeClr>
          </a:solidFill>
          <a:ln>
            <a:headEnd/>
            <a:tailEnd/>
          </a:ln>
        </p:spPr>
        <p:style>
          <a:lnRef idx="1">
            <a:schemeClr val="accent1"/>
          </a:lnRef>
          <a:fillRef idx="2">
            <a:schemeClr val="accent1"/>
          </a:fillRef>
          <a:effectRef idx="1">
            <a:schemeClr val="accent1"/>
          </a:effectRef>
          <a:fontRef idx="minor">
            <a:schemeClr val="dk1"/>
          </a:fontRef>
        </p:style>
        <p:txBody>
          <a:bodyPr vert="vert270" wrap="none"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base">
              <a:spcBef>
                <a:spcPct val="20000"/>
              </a:spcBef>
              <a:spcAft>
                <a:spcPct val="0"/>
              </a:spcAft>
              <a:defRPr/>
            </a:pPr>
            <a:r>
              <a:rPr lang="et-EE" sz="1050" dirty="0">
                <a:solidFill>
                  <a:srgbClr val="260D08"/>
                </a:solidFill>
                <a:latin typeface="Arial"/>
              </a:rPr>
              <a:t>EMERGENCY</a:t>
            </a:r>
          </a:p>
          <a:p>
            <a:pPr algn="ctr" fontAlgn="base">
              <a:spcBef>
                <a:spcPct val="20000"/>
              </a:spcBef>
              <a:spcAft>
                <a:spcPct val="0"/>
              </a:spcAft>
              <a:defRPr/>
            </a:pPr>
            <a:r>
              <a:rPr lang="et-EE" sz="1050" dirty="0">
                <a:solidFill>
                  <a:srgbClr val="260D08"/>
                </a:solidFill>
                <a:latin typeface="Arial"/>
              </a:rPr>
              <a:t> MEDICAL</a:t>
            </a:r>
          </a:p>
          <a:p>
            <a:pPr algn="ctr" fontAlgn="base">
              <a:spcBef>
                <a:spcPct val="20000"/>
              </a:spcBef>
              <a:spcAft>
                <a:spcPct val="0"/>
              </a:spcAft>
              <a:defRPr/>
            </a:pPr>
            <a:r>
              <a:rPr lang="et-EE" sz="1050" dirty="0">
                <a:solidFill>
                  <a:srgbClr val="260D08"/>
                </a:solidFill>
                <a:latin typeface="Arial"/>
              </a:rPr>
              <a:t> SERVICE</a:t>
            </a:r>
          </a:p>
          <a:p>
            <a:pPr algn="ctr" fontAlgn="base">
              <a:spcBef>
                <a:spcPct val="20000"/>
              </a:spcBef>
              <a:spcAft>
                <a:spcPct val="0"/>
              </a:spcAft>
              <a:defRPr/>
            </a:pPr>
            <a:r>
              <a:rPr lang="et-EE" sz="1000" dirty="0">
                <a:solidFill>
                  <a:srgbClr val="000099"/>
                </a:solidFill>
                <a:latin typeface="Arial"/>
              </a:rPr>
              <a:t>2014</a:t>
            </a:r>
            <a:endParaRPr lang="en-US" sz="1050" dirty="0">
              <a:solidFill>
                <a:srgbClr val="000099"/>
              </a:solidFill>
              <a:latin typeface="Arial"/>
            </a:endParaRPr>
          </a:p>
        </p:txBody>
      </p:sp>
      <p:sp>
        <p:nvSpPr>
          <p:cNvPr id="60" name="AutoShape 31">
            <a:extLst>
              <a:ext uri="{FF2B5EF4-FFF2-40B4-BE49-F238E27FC236}">
                <a16:creationId xmlns:a16="http://schemas.microsoft.com/office/drawing/2014/main" id="{A0F16D85-D496-4AA1-BEC4-0B9D65F984E3}"/>
              </a:ext>
            </a:extLst>
          </p:cNvPr>
          <p:cNvSpPr>
            <a:spLocks noChangeArrowheads="1"/>
          </p:cNvSpPr>
          <p:nvPr/>
        </p:nvSpPr>
        <p:spPr bwMode="auto">
          <a:xfrm>
            <a:off x="9370895" y="1249289"/>
            <a:ext cx="944557" cy="1204983"/>
          </a:xfrm>
          <a:prstGeom prst="can">
            <a:avLst>
              <a:gd name="adj" fmla="val 25000"/>
            </a:avLst>
          </a:prstGeom>
          <a:solidFill>
            <a:schemeClr val="tx1">
              <a:lumMod val="50000"/>
              <a:lumOff val="50000"/>
              <a:alpha val="82000"/>
            </a:schemeClr>
          </a:solidFill>
          <a:ln>
            <a:headEnd/>
            <a:tailEnd/>
          </a:ln>
        </p:spPr>
        <p:style>
          <a:lnRef idx="1">
            <a:schemeClr val="accent1"/>
          </a:lnRef>
          <a:fillRef idx="2">
            <a:schemeClr val="accent1"/>
          </a:fillRef>
          <a:effectRef idx="1">
            <a:schemeClr val="accent1"/>
          </a:effectRef>
          <a:fontRef idx="minor">
            <a:schemeClr val="dk1"/>
          </a:fontRef>
        </p:style>
        <p:txBody>
          <a:bodyPr vert="vert270" wrap="none"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base">
              <a:spcBef>
                <a:spcPct val="20000"/>
              </a:spcBef>
              <a:spcAft>
                <a:spcPct val="0"/>
              </a:spcAft>
              <a:defRPr/>
            </a:pPr>
            <a:r>
              <a:rPr lang="et-EE" sz="1050" dirty="0">
                <a:solidFill>
                  <a:srgbClr val="260D08"/>
                </a:solidFill>
                <a:latin typeface="Arial"/>
              </a:rPr>
              <a:t>AMBULANCE </a:t>
            </a:r>
          </a:p>
          <a:p>
            <a:pPr algn="ctr" fontAlgn="base">
              <a:spcBef>
                <a:spcPct val="20000"/>
              </a:spcBef>
              <a:spcAft>
                <a:spcPct val="0"/>
              </a:spcAft>
              <a:defRPr/>
            </a:pPr>
            <a:r>
              <a:rPr lang="et-EE" sz="1050" dirty="0">
                <a:solidFill>
                  <a:srgbClr val="260D08"/>
                </a:solidFill>
                <a:latin typeface="Arial"/>
              </a:rPr>
              <a:t>MOBILE </a:t>
            </a:r>
          </a:p>
          <a:p>
            <a:pPr algn="ctr" fontAlgn="base">
              <a:spcBef>
                <a:spcPct val="20000"/>
              </a:spcBef>
              <a:spcAft>
                <a:spcPct val="0"/>
              </a:spcAft>
              <a:defRPr/>
            </a:pPr>
            <a:r>
              <a:rPr lang="et-EE" sz="1050" dirty="0">
                <a:solidFill>
                  <a:srgbClr val="260D08"/>
                </a:solidFill>
                <a:latin typeface="Arial"/>
              </a:rPr>
              <a:t>WORK</a:t>
            </a:r>
          </a:p>
          <a:p>
            <a:pPr algn="ctr" fontAlgn="base">
              <a:spcBef>
                <a:spcPct val="20000"/>
              </a:spcBef>
              <a:spcAft>
                <a:spcPct val="0"/>
              </a:spcAft>
              <a:defRPr/>
            </a:pPr>
            <a:r>
              <a:rPr lang="et-EE" sz="1050" dirty="0">
                <a:solidFill>
                  <a:srgbClr val="260D08"/>
                </a:solidFill>
                <a:latin typeface="Arial"/>
              </a:rPr>
              <a:t>STATIONS</a:t>
            </a:r>
            <a:endParaRPr lang="en-US" sz="1050" dirty="0">
              <a:solidFill>
                <a:srgbClr val="000099"/>
              </a:solidFill>
              <a:latin typeface="Arial"/>
            </a:endParaRPr>
          </a:p>
        </p:txBody>
      </p:sp>
      <p:sp>
        <p:nvSpPr>
          <p:cNvPr id="48" name="AutoShape 31">
            <a:extLst>
              <a:ext uri="{FF2B5EF4-FFF2-40B4-BE49-F238E27FC236}">
                <a16:creationId xmlns:a16="http://schemas.microsoft.com/office/drawing/2014/main" id="{9482431C-B107-41FF-AE13-39691219BA25}"/>
              </a:ext>
            </a:extLst>
          </p:cNvPr>
          <p:cNvSpPr>
            <a:spLocks noChangeArrowheads="1"/>
          </p:cNvSpPr>
          <p:nvPr/>
        </p:nvSpPr>
        <p:spPr bwMode="auto">
          <a:xfrm>
            <a:off x="6075390" y="4659003"/>
            <a:ext cx="1102668" cy="2066533"/>
          </a:xfrm>
          <a:prstGeom prst="can">
            <a:avLst>
              <a:gd name="adj" fmla="val 25000"/>
            </a:avLst>
          </a:prstGeom>
          <a:solidFill>
            <a:schemeClr val="bg2">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none"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base">
              <a:spcBef>
                <a:spcPct val="20000"/>
              </a:spcBef>
              <a:spcAft>
                <a:spcPct val="0"/>
              </a:spcAft>
              <a:defRPr/>
            </a:pPr>
            <a:r>
              <a:rPr lang="et-EE" sz="1050" dirty="0">
                <a:solidFill>
                  <a:srgbClr val="260D08"/>
                </a:solidFill>
                <a:latin typeface="Arial"/>
              </a:rPr>
              <a:t>ESTONIAN </a:t>
            </a:r>
          </a:p>
          <a:p>
            <a:pPr algn="ctr" fontAlgn="base">
              <a:spcBef>
                <a:spcPct val="20000"/>
              </a:spcBef>
              <a:spcAft>
                <a:spcPct val="0"/>
              </a:spcAft>
              <a:defRPr/>
            </a:pPr>
            <a:r>
              <a:rPr lang="et-EE" sz="1050" dirty="0">
                <a:solidFill>
                  <a:srgbClr val="260D08"/>
                </a:solidFill>
                <a:latin typeface="Arial"/>
              </a:rPr>
              <a:t>HEALHT</a:t>
            </a:r>
          </a:p>
          <a:p>
            <a:pPr algn="ctr" fontAlgn="base">
              <a:spcBef>
                <a:spcPct val="20000"/>
              </a:spcBef>
              <a:spcAft>
                <a:spcPct val="0"/>
              </a:spcAft>
              <a:defRPr/>
            </a:pPr>
            <a:r>
              <a:rPr lang="et-EE" sz="1050" dirty="0">
                <a:solidFill>
                  <a:srgbClr val="260D08"/>
                </a:solidFill>
                <a:latin typeface="Arial"/>
              </a:rPr>
              <a:t>INSURANCE</a:t>
            </a:r>
          </a:p>
          <a:p>
            <a:pPr algn="ctr" fontAlgn="base">
              <a:spcBef>
                <a:spcPct val="20000"/>
              </a:spcBef>
              <a:spcAft>
                <a:spcPct val="0"/>
              </a:spcAft>
              <a:defRPr/>
            </a:pPr>
            <a:r>
              <a:rPr lang="et-EE" sz="1050" dirty="0">
                <a:solidFill>
                  <a:srgbClr val="260D08"/>
                </a:solidFill>
                <a:latin typeface="Arial"/>
              </a:rPr>
              <a:t>FUND</a:t>
            </a:r>
          </a:p>
          <a:p>
            <a:pPr algn="ctr" fontAlgn="base">
              <a:spcBef>
                <a:spcPct val="20000"/>
              </a:spcBef>
              <a:spcAft>
                <a:spcPct val="0"/>
              </a:spcAft>
              <a:defRPr/>
            </a:pPr>
            <a:r>
              <a:rPr lang="et-EE" sz="1050" dirty="0">
                <a:solidFill>
                  <a:srgbClr val="260D08"/>
                </a:solidFill>
                <a:latin typeface="Arial"/>
              </a:rPr>
              <a:t>2001</a:t>
            </a:r>
          </a:p>
          <a:p>
            <a:pPr algn="ctr" fontAlgn="base">
              <a:spcBef>
                <a:spcPct val="20000"/>
              </a:spcBef>
              <a:spcAft>
                <a:spcPct val="0"/>
              </a:spcAft>
              <a:defRPr/>
            </a:pPr>
            <a:r>
              <a:rPr lang="et-EE" sz="1050" b="1" dirty="0">
                <a:solidFill>
                  <a:srgbClr val="260D08"/>
                </a:solidFill>
                <a:latin typeface="Arial"/>
              </a:rPr>
              <a:t>PRESCRIPTION </a:t>
            </a:r>
            <a:br>
              <a:rPr lang="et-EE" sz="1050" b="1" dirty="0">
                <a:solidFill>
                  <a:srgbClr val="260D08"/>
                </a:solidFill>
                <a:latin typeface="Arial"/>
              </a:rPr>
            </a:br>
            <a:r>
              <a:rPr lang="et-EE" sz="1050" b="1" dirty="0">
                <a:solidFill>
                  <a:srgbClr val="260D08"/>
                </a:solidFill>
                <a:latin typeface="Arial"/>
              </a:rPr>
              <a:t>CENTRE</a:t>
            </a:r>
          </a:p>
          <a:p>
            <a:pPr algn="ctr" fontAlgn="base">
              <a:spcBef>
                <a:spcPct val="20000"/>
              </a:spcBef>
              <a:spcAft>
                <a:spcPct val="0"/>
              </a:spcAft>
              <a:defRPr/>
            </a:pPr>
            <a:r>
              <a:rPr lang="et-EE" sz="1050" dirty="0">
                <a:solidFill>
                  <a:srgbClr val="260D08"/>
                </a:solidFill>
                <a:latin typeface="Arial"/>
              </a:rPr>
              <a:t>2010 January</a:t>
            </a:r>
            <a:endParaRPr lang="en-US" sz="1050" dirty="0">
              <a:solidFill>
                <a:srgbClr val="000099"/>
              </a:solidFill>
              <a:latin typeface="Arial"/>
            </a:endParaRPr>
          </a:p>
        </p:txBody>
      </p:sp>
      <p:sp>
        <p:nvSpPr>
          <p:cNvPr id="50" name="AutoShape 31">
            <a:extLst>
              <a:ext uri="{FF2B5EF4-FFF2-40B4-BE49-F238E27FC236}">
                <a16:creationId xmlns:a16="http://schemas.microsoft.com/office/drawing/2014/main" id="{EBF9AE9F-1B4E-41BE-A053-EAB3F6AD7C8F}"/>
              </a:ext>
            </a:extLst>
          </p:cNvPr>
          <p:cNvSpPr>
            <a:spLocks noChangeArrowheads="1"/>
          </p:cNvSpPr>
          <p:nvPr/>
        </p:nvSpPr>
        <p:spPr bwMode="auto">
          <a:xfrm>
            <a:off x="6764444" y="3959795"/>
            <a:ext cx="1291283" cy="1117140"/>
          </a:xfrm>
          <a:prstGeom prst="can">
            <a:avLst>
              <a:gd name="adj" fmla="val 25000"/>
            </a:avLst>
          </a:prstGeom>
          <a:solidFill>
            <a:srgbClr val="FFFF00"/>
          </a:solidFill>
          <a:ln>
            <a:headEnd/>
            <a:tailEnd/>
          </a:ln>
        </p:spPr>
        <p:style>
          <a:lnRef idx="1">
            <a:schemeClr val="accent6"/>
          </a:lnRef>
          <a:fillRef idx="2">
            <a:schemeClr val="accent6"/>
          </a:fillRef>
          <a:effectRef idx="1">
            <a:schemeClr val="accent6"/>
          </a:effectRef>
          <a:fontRef idx="minor">
            <a:schemeClr val="dk1"/>
          </a:fontRef>
        </p:style>
        <p:txBody>
          <a:bodyPr wrap="none"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base">
              <a:spcBef>
                <a:spcPct val="20000"/>
              </a:spcBef>
              <a:spcAft>
                <a:spcPct val="0"/>
              </a:spcAft>
              <a:defRPr/>
            </a:pPr>
            <a:endParaRPr lang="et-EE" sz="1050" dirty="0">
              <a:solidFill>
                <a:srgbClr val="260D08"/>
              </a:solidFill>
              <a:latin typeface="Arial"/>
            </a:endParaRPr>
          </a:p>
          <a:p>
            <a:pPr algn="ctr" fontAlgn="base">
              <a:spcBef>
                <a:spcPct val="20000"/>
              </a:spcBef>
              <a:spcAft>
                <a:spcPct val="0"/>
              </a:spcAft>
              <a:defRPr/>
            </a:pPr>
            <a:r>
              <a:rPr lang="et-EE" sz="1050" dirty="0">
                <a:solidFill>
                  <a:srgbClr val="260D08"/>
                </a:solidFill>
                <a:latin typeface="Arial"/>
              </a:rPr>
              <a:t>SFINX</a:t>
            </a:r>
            <a:br>
              <a:rPr lang="et-EE" sz="1050" dirty="0">
                <a:solidFill>
                  <a:srgbClr val="260D08"/>
                </a:solidFill>
                <a:latin typeface="Arial"/>
              </a:rPr>
            </a:br>
            <a:r>
              <a:rPr lang="et-EE" sz="1050" dirty="0">
                <a:solidFill>
                  <a:srgbClr val="260D08"/>
                </a:solidFill>
                <a:latin typeface="Arial"/>
              </a:rPr>
              <a:t>Drug-drug </a:t>
            </a:r>
          </a:p>
          <a:p>
            <a:pPr algn="ctr" fontAlgn="base">
              <a:spcBef>
                <a:spcPct val="20000"/>
              </a:spcBef>
              <a:spcAft>
                <a:spcPct val="0"/>
              </a:spcAft>
              <a:defRPr/>
            </a:pPr>
            <a:r>
              <a:rPr lang="et-EE" sz="1050" dirty="0">
                <a:solidFill>
                  <a:srgbClr val="260D08"/>
                </a:solidFill>
                <a:latin typeface="Arial"/>
              </a:rPr>
              <a:t>Interaction database</a:t>
            </a:r>
          </a:p>
          <a:p>
            <a:pPr algn="ctr" fontAlgn="base">
              <a:spcBef>
                <a:spcPct val="20000"/>
              </a:spcBef>
              <a:spcAft>
                <a:spcPct val="0"/>
              </a:spcAft>
              <a:defRPr/>
            </a:pPr>
            <a:r>
              <a:rPr lang="et-EE" sz="1050" dirty="0">
                <a:solidFill>
                  <a:srgbClr val="260D08"/>
                </a:solidFill>
                <a:latin typeface="Arial"/>
              </a:rPr>
              <a:t>2016</a:t>
            </a:r>
            <a:endParaRPr lang="en-US" sz="1050" dirty="0">
              <a:solidFill>
                <a:srgbClr val="000099"/>
              </a:solidFill>
              <a:latin typeface="Arial"/>
            </a:endParaRPr>
          </a:p>
        </p:txBody>
      </p:sp>
      <p:grpSp>
        <p:nvGrpSpPr>
          <p:cNvPr id="78" name="Rühm 77">
            <a:extLst>
              <a:ext uri="{FF2B5EF4-FFF2-40B4-BE49-F238E27FC236}">
                <a16:creationId xmlns:a16="http://schemas.microsoft.com/office/drawing/2014/main" id="{90274657-0E5A-4975-9A0D-114E87D60718}"/>
              </a:ext>
            </a:extLst>
          </p:cNvPr>
          <p:cNvGrpSpPr/>
          <p:nvPr/>
        </p:nvGrpSpPr>
        <p:grpSpPr>
          <a:xfrm>
            <a:off x="6326722" y="3431287"/>
            <a:ext cx="553202" cy="1789977"/>
            <a:chOff x="4802722" y="3431286"/>
            <a:chExt cx="553202" cy="1789977"/>
          </a:xfrm>
        </p:grpSpPr>
        <p:cxnSp>
          <p:nvCxnSpPr>
            <p:cNvPr id="67" name="Sirge noolkonnektor 66">
              <a:extLst>
                <a:ext uri="{FF2B5EF4-FFF2-40B4-BE49-F238E27FC236}">
                  <a16:creationId xmlns:a16="http://schemas.microsoft.com/office/drawing/2014/main" id="{F150BB67-F0B9-4082-B71A-A90BD367D217}"/>
                </a:ext>
              </a:extLst>
            </p:cNvPr>
            <p:cNvCxnSpPr>
              <a:cxnSpLocks/>
            </p:cNvCxnSpPr>
            <p:nvPr/>
          </p:nvCxnSpPr>
          <p:spPr bwMode="auto">
            <a:xfrm flipV="1">
              <a:off x="5076056" y="3431286"/>
              <a:ext cx="0" cy="1447198"/>
            </a:xfrm>
            <a:prstGeom prst="straightConnector1">
              <a:avLst/>
            </a:prstGeom>
            <a:solidFill>
              <a:schemeClr val="accent1"/>
            </a:solidFill>
            <a:ln w="44450" cap="flat" cmpd="sng" algn="ctr">
              <a:solidFill>
                <a:srgbClr val="0000FF"/>
              </a:solidFill>
              <a:prstDash val="solid"/>
              <a:round/>
              <a:headEnd type="none" w="med" len="med"/>
              <a:tailEnd type="triangle"/>
            </a:ln>
            <a:effectLst/>
          </p:spPr>
        </p:cxnSp>
        <p:sp>
          <p:nvSpPr>
            <p:cNvPr id="74" name="AutoShape 2">
              <a:extLst>
                <a:ext uri="{FF2B5EF4-FFF2-40B4-BE49-F238E27FC236}">
                  <a16:creationId xmlns:a16="http://schemas.microsoft.com/office/drawing/2014/main" id="{93408374-0AB7-4357-9740-09E93CB5A579}"/>
                </a:ext>
              </a:extLst>
            </p:cNvPr>
            <p:cNvSpPr>
              <a:spLocks noChangeArrowheads="1"/>
            </p:cNvSpPr>
            <p:nvPr/>
          </p:nvSpPr>
          <p:spPr bwMode="auto">
            <a:xfrm>
              <a:off x="4802722" y="4886648"/>
              <a:ext cx="553202" cy="334615"/>
            </a:xfrm>
            <a:prstGeom prst="roundRect">
              <a:avLst>
                <a:gd name="adj" fmla="val 16667"/>
              </a:avLst>
            </a:prstGeom>
            <a:solidFill>
              <a:srgbClr val="0000FF">
                <a:alpha val="95000"/>
              </a:srgbClr>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base">
                <a:spcBef>
                  <a:spcPct val="20000"/>
                </a:spcBef>
                <a:spcAft>
                  <a:spcPct val="0"/>
                </a:spcAft>
                <a:defRPr/>
              </a:pPr>
              <a:r>
                <a:rPr lang="et-EE" dirty="0">
                  <a:solidFill>
                    <a:srgbClr val="FFFFFF"/>
                  </a:solidFill>
                  <a:latin typeface="Arial"/>
                </a:rPr>
                <a:t>YES</a:t>
              </a:r>
              <a:endParaRPr lang="en-US" dirty="0">
                <a:solidFill>
                  <a:srgbClr val="FFFFFF"/>
                </a:solidFill>
                <a:latin typeface="Arial"/>
              </a:endParaRPr>
            </a:p>
          </p:txBody>
        </p:sp>
      </p:grpSp>
      <p:grpSp>
        <p:nvGrpSpPr>
          <p:cNvPr id="76" name="Rühm 75">
            <a:extLst>
              <a:ext uri="{FF2B5EF4-FFF2-40B4-BE49-F238E27FC236}">
                <a16:creationId xmlns:a16="http://schemas.microsoft.com/office/drawing/2014/main" id="{72F2B16B-7EDA-4B87-9024-8CF7AB68CD6D}"/>
              </a:ext>
            </a:extLst>
          </p:cNvPr>
          <p:cNvGrpSpPr/>
          <p:nvPr/>
        </p:nvGrpSpPr>
        <p:grpSpPr>
          <a:xfrm>
            <a:off x="6190870" y="3423123"/>
            <a:ext cx="553202" cy="1789977"/>
            <a:chOff x="4687241" y="3423122"/>
            <a:chExt cx="553202" cy="1789977"/>
          </a:xfrm>
        </p:grpSpPr>
        <p:cxnSp>
          <p:nvCxnSpPr>
            <p:cNvPr id="66" name="Sirge noolkonnektor 65">
              <a:extLst>
                <a:ext uri="{FF2B5EF4-FFF2-40B4-BE49-F238E27FC236}">
                  <a16:creationId xmlns:a16="http://schemas.microsoft.com/office/drawing/2014/main" id="{2DB53198-765B-4187-AEF1-D3F60E991886}"/>
                </a:ext>
              </a:extLst>
            </p:cNvPr>
            <p:cNvCxnSpPr>
              <a:cxnSpLocks/>
              <a:stCxn id="3" idx="0"/>
            </p:cNvCxnSpPr>
            <p:nvPr/>
          </p:nvCxnSpPr>
          <p:spPr bwMode="auto">
            <a:xfrm flipH="1" flipV="1">
              <a:off x="4963646" y="3423122"/>
              <a:ext cx="196" cy="1455362"/>
            </a:xfrm>
            <a:prstGeom prst="straightConnector1">
              <a:avLst/>
            </a:prstGeom>
            <a:solidFill>
              <a:schemeClr val="accent1"/>
            </a:solidFill>
            <a:ln w="44450" cap="flat" cmpd="sng" algn="ctr">
              <a:solidFill>
                <a:srgbClr val="00B050"/>
              </a:solidFill>
              <a:prstDash val="solid"/>
              <a:round/>
              <a:headEnd type="none" w="med" len="med"/>
              <a:tailEnd type="triangle"/>
            </a:ln>
            <a:effectLst/>
          </p:spPr>
        </p:cxnSp>
        <p:sp>
          <p:nvSpPr>
            <p:cNvPr id="3" name="AutoShape 2">
              <a:extLst>
                <a:ext uri="{FF2B5EF4-FFF2-40B4-BE49-F238E27FC236}">
                  <a16:creationId xmlns:a16="http://schemas.microsoft.com/office/drawing/2014/main" id="{93408374-0AB7-4357-9740-09E93CB5A579}"/>
                </a:ext>
              </a:extLst>
            </p:cNvPr>
            <p:cNvSpPr>
              <a:spLocks noChangeArrowheads="1"/>
            </p:cNvSpPr>
            <p:nvPr/>
          </p:nvSpPr>
          <p:spPr bwMode="auto">
            <a:xfrm>
              <a:off x="4687241" y="4878484"/>
              <a:ext cx="553202" cy="334615"/>
            </a:xfrm>
            <a:prstGeom prst="roundRect">
              <a:avLst>
                <a:gd name="adj" fmla="val 16667"/>
              </a:avLst>
            </a:prstGeom>
            <a:solidFill>
              <a:srgbClr val="33CC33">
                <a:alpha val="89000"/>
              </a:srgbClr>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base">
                <a:spcBef>
                  <a:spcPct val="20000"/>
                </a:spcBef>
                <a:spcAft>
                  <a:spcPct val="0"/>
                </a:spcAft>
                <a:defRPr/>
              </a:pPr>
              <a:r>
                <a:rPr lang="et-EE" dirty="0">
                  <a:solidFill>
                    <a:srgbClr val="FFFFFF"/>
                  </a:solidFill>
                  <a:latin typeface="Arial"/>
                </a:rPr>
                <a:t>NO</a:t>
              </a:r>
              <a:endParaRPr lang="en-US" dirty="0">
                <a:solidFill>
                  <a:srgbClr val="FFFFFF"/>
                </a:solidFill>
                <a:latin typeface="Arial"/>
              </a:endParaRPr>
            </a:p>
          </p:txBody>
        </p:sp>
      </p:grpSp>
      <p:sp>
        <p:nvSpPr>
          <p:cNvPr id="79" name="Cube 28">
            <a:extLst>
              <a:ext uri="{FF2B5EF4-FFF2-40B4-BE49-F238E27FC236}">
                <a16:creationId xmlns:a16="http://schemas.microsoft.com/office/drawing/2014/main" id="{C04AEFE9-0824-4886-BB7F-5EACEE30C240}"/>
              </a:ext>
            </a:extLst>
          </p:cNvPr>
          <p:cNvSpPr/>
          <p:nvPr/>
        </p:nvSpPr>
        <p:spPr bwMode="auto">
          <a:xfrm>
            <a:off x="5675727" y="1950682"/>
            <a:ext cx="1343467" cy="1455362"/>
          </a:xfrm>
          <a:prstGeom prst="cube">
            <a:avLst>
              <a:gd name="adj" fmla="val 6391"/>
            </a:avLst>
          </a:prstGeom>
          <a:solidFill>
            <a:srgbClr val="33CC33">
              <a:alpha val="92000"/>
            </a:srgbClr>
          </a:solidFill>
          <a:ln>
            <a:solidFill>
              <a:srgbClr val="33CC33"/>
            </a:solidFill>
          </a:ln>
        </p:spPr>
        <p:style>
          <a:lnRef idx="1">
            <a:schemeClr val="accent5"/>
          </a:lnRef>
          <a:fillRef idx="2">
            <a:schemeClr val="accent5"/>
          </a:fillRef>
          <a:effectRef idx="1">
            <a:schemeClr val="accent5"/>
          </a:effectRef>
          <a:fontRef idx="minor">
            <a:schemeClr val="dk1"/>
          </a:fontRef>
        </p:style>
        <p:txBody>
          <a:bodyPr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base">
              <a:spcBef>
                <a:spcPct val="20000"/>
              </a:spcBef>
              <a:spcAft>
                <a:spcPct val="0"/>
              </a:spcAft>
              <a:defRPr/>
            </a:pPr>
            <a:r>
              <a:rPr lang="et-EE" sz="1050" dirty="0">
                <a:solidFill>
                  <a:srgbClr val="260D08"/>
                </a:solidFill>
                <a:latin typeface="Arial"/>
              </a:rPr>
              <a:t>PRESCRIPTION</a:t>
            </a:r>
          </a:p>
          <a:p>
            <a:pPr algn="ctr" fontAlgn="base">
              <a:spcBef>
                <a:spcPct val="20000"/>
              </a:spcBef>
              <a:spcAft>
                <a:spcPct val="0"/>
              </a:spcAft>
              <a:defRPr/>
            </a:pPr>
            <a:r>
              <a:rPr lang="et-EE" sz="1050" u="sng" dirty="0">
                <a:solidFill>
                  <a:srgbClr val="260D08"/>
                </a:solidFill>
                <a:latin typeface="Arial"/>
              </a:rPr>
              <a:t>	</a:t>
            </a:r>
          </a:p>
          <a:p>
            <a:pPr algn="ctr" fontAlgn="base">
              <a:spcBef>
                <a:spcPct val="20000"/>
              </a:spcBef>
              <a:spcAft>
                <a:spcPct val="0"/>
              </a:spcAft>
              <a:defRPr/>
            </a:pPr>
            <a:r>
              <a:rPr lang="et-EE" sz="1050" u="sng" dirty="0">
                <a:solidFill>
                  <a:srgbClr val="260D08"/>
                </a:solidFill>
                <a:latin typeface="Arial"/>
              </a:rPr>
              <a:t>	</a:t>
            </a:r>
          </a:p>
          <a:p>
            <a:pPr algn="ctr" fontAlgn="base">
              <a:spcBef>
                <a:spcPct val="20000"/>
              </a:spcBef>
              <a:spcAft>
                <a:spcPct val="0"/>
              </a:spcAft>
              <a:defRPr/>
            </a:pPr>
            <a:r>
              <a:rPr lang="et-EE" sz="1050" u="sng" dirty="0">
                <a:solidFill>
                  <a:srgbClr val="260D08"/>
                </a:solidFill>
                <a:latin typeface="Arial"/>
              </a:rPr>
              <a:t>	</a:t>
            </a:r>
          </a:p>
        </p:txBody>
      </p:sp>
      <p:grpSp>
        <p:nvGrpSpPr>
          <p:cNvPr id="82" name="Rühm 81">
            <a:extLst>
              <a:ext uri="{FF2B5EF4-FFF2-40B4-BE49-F238E27FC236}">
                <a16:creationId xmlns:a16="http://schemas.microsoft.com/office/drawing/2014/main" id="{36A1178A-E505-4555-B546-D71FA9504E11}"/>
              </a:ext>
            </a:extLst>
          </p:cNvPr>
          <p:cNvGrpSpPr/>
          <p:nvPr/>
        </p:nvGrpSpPr>
        <p:grpSpPr>
          <a:xfrm>
            <a:off x="5501127" y="1867766"/>
            <a:ext cx="1835211" cy="2216630"/>
            <a:chOff x="3977126" y="1867766"/>
            <a:chExt cx="1835211" cy="2216630"/>
          </a:xfrm>
        </p:grpSpPr>
        <p:grpSp>
          <p:nvGrpSpPr>
            <p:cNvPr id="72" name="Rühm 71">
              <a:extLst>
                <a:ext uri="{FF2B5EF4-FFF2-40B4-BE49-F238E27FC236}">
                  <a16:creationId xmlns:a16="http://schemas.microsoft.com/office/drawing/2014/main" id="{C56150B5-2AB7-40BC-BB5A-667F49F32AAC}"/>
                </a:ext>
              </a:extLst>
            </p:cNvPr>
            <p:cNvGrpSpPr/>
            <p:nvPr/>
          </p:nvGrpSpPr>
          <p:grpSpPr>
            <a:xfrm>
              <a:off x="5114400" y="2748650"/>
              <a:ext cx="697937" cy="1335746"/>
              <a:chOff x="5114400" y="2748650"/>
              <a:chExt cx="697937" cy="1335746"/>
            </a:xfrm>
          </p:grpSpPr>
          <p:cxnSp>
            <p:nvCxnSpPr>
              <p:cNvPr id="68" name="Sirge noolkonnektor 67">
                <a:extLst>
                  <a:ext uri="{FF2B5EF4-FFF2-40B4-BE49-F238E27FC236}">
                    <a16:creationId xmlns:a16="http://schemas.microsoft.com/office/drawing/2014/main" id="{FB5D878F-87DB-453D-8098-998BDC336F96}"/>
                  </a:ext>
                </a:extLst>
              </p:cNvPr>
              <p:cNvCxnSpPr>
                <a:cxnSpLocks/>
              </p:cNvCxnSpPr>
              <p:nvPr/>
            </p:nvCxnSpPr>
            <p:spPr bwMode="auto">
              <a:xfrm>
                <a:off x="5114400" y="2748650"/>
                <a:ext cx="592265" cy="1334836"/>
              </a:xfrm>
              <a:prstGeom prst="straightConnector1">
                <a:avLst/>
              </a:prstGeom>
              <a:solidFill>
                <a:schemeClr val="accent1"/>
              </a:solidFill>
              <a:ln w="44450" cap="flat" cmpd="sng" algn="ctr">
                <a:solidFill>
                  <a:srgbClr val="FFC000"/>
                </a:solidFill>
                <a:prstDash val="solid"/>
                <a:round/>
                <a:headEnd type="none" w="med" len="med"/>
                <a:tailEnd type="triangle"/>
              </a:ln>
              <a:effectLst/>
            </p:spPr>
          </p:cxnSp>
          <p:cxnSp>
            <p:nvCxnSpPr>
              <p:cNvPr id="69" name="Sirge noolkonnektor 68">
                <a:extLst>
                  <a:ext uri="{FF2B5EF4-FFF2-40B4-BE49-F238E27FC236}">
                    <a16:creationId xmlns:a16="http://schemas.microsoft.com/office/drawing/2014/main" id="{37033703-F4C0-4EC5-A803-13CBAE46DD0C}"/>
                  </a:ext>
                </a:extLst>
              </p:cNvPr>
              <p:cNvCxnSpPr>
                <a:cxnSpLocks/>
              </p:cNvCxnSpPr>
              <p:nvPr/>
            </p:nvCxnSpPr>
            <p:spPr bwMode="auto">
              <a:xfrm>
                <a:off x="5220072" y="2749560"/>
                <a:ext cx="592265" cy="1334836"/>
              </a:xfrm>
              <a:prstGeom prst="straightConnector1">
                <a:avLst/>
              </a:prstGeom>
              <a:solidFill>
                <a:schemeClr val="accent1"/>
              </a:solidFill>
              <a:ln w="44450" cap="flat" cmpd="sng" algn="ctr">
                <a:solidFill>
                  <a:srgbClr val="0000FF"/>
                </a:solidFill>
                <a:prstDash val="solid"/>
                <a:round/>
                <a:headEnd type="none" w="med" len="med"/>
                <a:tailEnd type="triangle"/>
              </a:ln>
              <a:effectLst/>
            </p:spPr>
          </p:cxnSp>
        </p:grpSp>
        <p:sp>
          <p:nvSpPr>
            <p:cNvPr id="80" name="Cube 28">
              <a:extLst>
                <a:ext uri="{FF2B5EF4-FFF2-40B4-BE49-F238E27FC236}">
                  <a16:creationId xmlns:a16="http://schemas.microsoft.com/office/drawing/2014/main" id="{AF30BF40-C386-4A8C-91F3-69CD6E400E46}"/>
                </a:ext>
              </a:extLst>
            </p:cNvPr>
            <p:cNvSpPr/>
            <p:nvPr/>
          </p:nvSpPr>
          <p:spPr bwMode="auto">
            <a:xfrm>
              <a:off x="3977126" y="1867766"/>
              <a:ext cx="1343467" cy="1455362"/>
            </a:xfrm>
            <a:prstGeom prst="cube">
              <a:avLst>
                <a:gd name="adj" fmla="val 6391"/>
              </a:avLst>
            </a:prstGeom>
            <a:solidFill>
              <a:srgbClr val="FFC000">
                <a:alpha val="92000"/>
              </a:srgbClr>
            </a:solidFill>
            <a:ln>
              <a:solidFill>
                <a:srgbClr val="FF0000"/>
              </a:solidFill>
            </a:ln>
          </p:spPr>
          <p:style>
            <a:lnRef idx="1">
              <a:schemeClr val="accent5"/>
            </a:lnRef>
            <a:fillRef idx="2">
              <a:schemeClr val="accent5"/>
            </a:fillRef>
            <a:effectRef idx="1">
              <a:schemeClr val="accent5"/>
            </a:effectRef>
            <a:fontRef idx="minor">
              <a:schemeClr val="dk1"/>
            </a:fontRef>
          </p:style>
          <p:txBody>
            <a:bodyPr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base">
                <a:spcBef>
                  <a:spcPct val="20000"/>
                </a:spcBef>
                <a:spcAft>
                  <a:spcPct val="0"/>
                </a:spcAft>
                <a:defRPr/>
              </a:pPr>
              <a:r>
                <a:rPr lang="et-EE" sz="1050" dirty="0">
                  <a:solidFill>
                    <a:srgbClr val="260D08"/>
                  </a:solidFill>
                  <a:latin typeface="Arial"/>
                </a:rPr>
                <a:t>PRESCRIBED INGREDIENT</a:t>
              </a:r>
            </a:p>
            <a:p>
              <a:pPr algn="ctr" fontAlgn="base">
                <a:spcBef>
                  <a:spcPct val="20000"/>
                </a:spcBef>
                <a:spcAft>
                  <a:spcPct val="0"/>
                </a:spcAft>
                <a:defRPr/>
              </a:pPr>
              <a:endParaRPr lang="et-EE" sz="1050" dirty="0">
                <a:solidFill>
                  <a:srgbClr val="260D08"/>
                </a:solidFill>
                <a:latin typeface="Arial"/>
              </a:endParaRPr>
            </a:p>
            <a:p>
              <a:pPr algn="ctr" fontAlgn="base">
                <a:spcBef>
                  <a:spcPct val="20000"/>
                </a:spcBef>
                <a:spcAft>
                  <a:spcPct val="0"/>
                </a:spcAft>
                <a:defRPr/>
              </a:pPr>
              <a:r>
                <a:rPr lang="et-EE" sz="1050" dirty="0">
                  <a:solidFill>
                    <a:srgbClr val="260D08"/>
                  </a:solidFill>
                  <a:latin typeface="Arial"/>
                </a:rPr>
                <a:t>CURRENT MEDICINE</a:t>
              </a:r>
            </a:p>
            <a:p>
              <a:pPr algn="ctr" fontAlgn="base">
                <a:spcBef>
                  <a:spcPct val="20000"/>
                </a:spcBef>
                <a:spcAft>
                  <a:spcPct val="0"/>
                </a:spcAft>
                <a:defRPr/>
              </a:pPr>
              <a:r>
                <a:rPr lang="et-EE" sz="1050" u="sng" dirty="0">
                  <a:solidFill>
                    <a:srgbClr val="260D08"/>
                  </a:solidFill>
                  <a:latin typeface="Arial"/>
                </a:rPr>
                <a:t>	</a:t>
              </a:r>
            </a:p>
          </p:txBody>
        </p:sp>
      </p:grpSp>
      <p:grpSp>
        <p:nvGrpSpPr>
          <p:cNvPr id="84" name="Rühm 83">
            <a:extLst>
              <a:ext uri="{FF2B5EF4-FFF2-40B4-BE49-F238E27FC236}">
                <a16:creationId xmlns:a16="http://schemas.microsoft.com/office/drawing/2014/main" id="{B8F63375-EF1A-4607-AC16-3402AA25BDB1}"/>
              </a:ext>
            </a:extLst>
          </p:cNvPr>
          <p:cNvGrpSpPr/>
          <p:nvPr/>
        </p:nvGrpSpPr>
        <p:grpSpPr>
          <a:xfrm>
            <a:off x="5828289" y="1412776"/>
            <a:ext cx="1343467" cy="2670710"/>
            <a:chOff x="4304288" y="1412776"/>
            <a:chExt cx="1343467" cy="2670710"/>
          </a:xfrm>
        </p:grpSpPr>
        <p:cxnSp>
          <p:nvCxnSpPr>
            <p:cNvPr id="70" name="Sirge noolkonnektor 69">
              <a:extLst>
                <a:ext uri="{FF2B5EF4-FFF2-40B4-BE49-F238E27FC236}">
                  <a16:creationId xmlns:a16="http://schemas.microsoft.com/office/drawing/2014/main" id="{F73F9F97-2178-4E9F-B306-2803D36ED7F4}"/>
                </a:ext>
              </a:extLst>
            </p:cNvPr>
            <p:cNvCxnSpPr>
              <a:cxnSpLocks/>
            </p:cNvCxnSpPr>
            <p:nvPr/>
          </p:nvCxnSpPr>
          <p:spPr bwMode="auto">
            <a:xfrm flipH="1" flipV="1">
              <a:off x="4971718" y="2886150"/>
              <a:ext cx="550099" cy="1197336"/>
            </a:xfrm>
            <a:prstGeom prst="straightConnector1">
              <a:avLst/>
            </a:prstGeom>
            <a:solidFill>
              <a:schemeClr val="accent1"/>
            </a:solidFill>
            <a:ln w="69850" cap="flat" cmpd="sng" algn="ctr">
              <a:solidFill>
                <a:srgbClr val="C00000"/>
              </a:solidFill>
              <a:prstDash val="solid"/>
              <a:round/>
              <a:headEnd type="none" w="med" len="med"/>
              <a:tailEnd type="triangle"/>
            </a:ln>
            <a:effectLst/>
          </p:spPr>
        </p:cxnSp>
        <p:sp>
          <p:nvSpPr>
            <p:cNvPr id="81" name="Cube 28">
              <a:extLst>
                <a:ext uri="{FF2B5EF4-FFF2-40B4-BE49-F238E27FC236}">
                  <a16:creationId xmlns:a16="http://schemas.microsoft.com/office/drawing/2014/main" id="{83AE5838-9EFA-468D-B5F6-9B87D9F0A554}"/>
                </a:ext>
              </a:extLst>
            </p:cNvPr>
            <p:cNvSpPr/>
            <p:nvPr/>
          </p:nvSpPr>
          <p:spPr bwMode="auto">
            <a:xfrm>
              <a:off x="4304288" y="1412776"/>
              <a:ext cx="1343467" cy="1455362"/>
            </a:xfrm>
            <a:prstGeom prst="cube">
              <a:avLst>
                <a:gd name="adj" fmla="val 6391"/>
              </a:avLst>
            </a:prstGeom>
            <a:solidFill>
              <a:srgbClr val="C00000">
                <a:alpha val="92000"/>
              </a:srgbClr>
            </a:solidFill>
            <a:ln>
              <a:solidFill>
                <a:srgbClr val="FFFFFF"/>
              </a:solidFill>
            </a:ln>
          </p:spPr>
          <p:style>
            <a:lnRef idx="1">
              <a:schemeClr val="accent5"/>
            </a:lnRef>
            <a:fillRef idx="2">
              <a:schemeClr val="accent5"/>
            </a:fillRef>
            <a:effectRef idx="1">
              <a:schemeClr val="accent5"/>
            </a:effectRef>
            <a:fontRef idx="minor">
              <a:schemeClr val="dk1"/>
            </a:fontRef>
          </p:style>
          <p:txBody>
            <a:bodyPr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base">
                <a:spcBef>
                  <a:spcPct val="20000"/>
                </a:spcBef>
                <a:spcAft>
                  <a:spcPct val="0"/>
                </a:spcAft>
                <a:defRPr/>
              </a:pPr>
              <a:r>
                <a:rPr lang="et-EE" sz="1050" dirty="0">
                  <a:solidFill>
                    <a:srgbClr val="FFFFFF"/>
                  </a:solidFill>
                  <a:latin typeface="Arial"/>
                </a:rPr>
                <a:t>INTERACTION</a:t>
              </a:r>
            </a:p>
            <a:p>
              <a:pPr algn="ctr" fontAlgn="base">
                <a:spcBef>
                  <a:spcPct val="20000"/>
                </a:spcBef>
                <a:spcAft>
                  <a:spcPct val="0"/>
                </a:spcAft>
                <a:defRPr/>
              </a:pPr>
              <a:r>
                <a:rPr lang="et-EE" sz="1050" dirty="0">
                  <a:solidFill>
                    <a:srgbClr val="FFFFFF"/>
                  </a:solidFill>
                  <a:latin typeface="Arial"/>
                </a:rPr>
                <a:t>ALERT</a:t>
              </a:r>
            </a:p>
            <a:p>
              <a:pPr algn="ctr" fontAlgn="base">
                <a:spcBef>
                  <a:spcPct val="20000"/>
                </a:spcBef>
                <a:spcAft>
                  <a:spcPct val="0"/>
                </a:spcAft>
                <a:defRPr/>
              </a:pPr>
              <a:r>
                <a:rPr lang="et-EE" sz="1050" dirty="0">
                  <a:solidFill>
                    <a:srgbClr val="FFFFFF"/>
                  </a:solidFill>
                  <a:latin typeface="Arial"/>
                </a:rPr>
                <a:t>A, B, C, D</a:t>
              </a:r>
            </a:p>
            <a:p>
              <a:pPr algn="ctr" fontAlgn="base">
                <a:spcBef>
                  <a:spcPct val="20000"/>
                </a:spcBef>
                <a:spcAft>
                  <a:spcPct val="0"/>
                </a:spcAft>
                <a:defRPr/>
              </a:pPr>
              <a:r>
                <a:rPr lang="et-EE" sz="1050" u="sng" dirty="0">
                  <a:solidFill>
                    <a:srgbClr val="FFFFFF"/>
                  </a:solidFill>
                  <a:latin typeface="Arial"/>
                </a:rPr>
                <a:t>	</a:t>
              </a:r>
            </a:p>
            <a:p>
              <a:pPr algn="ctr" fontAlgn="base">
                <a:spcBef>
                  <a:spcPct val="20000"/>
                </a:spcBef>
                <a:spcAft>
                  <a:spcPct val="0"/>
                </a:spcAft>
                <a:defRPr/>
              </a:pPr>
              <a:r>
                <a:rPr lang="et-EE" sz="1050" u="sng" dirty="0">
                  <a:solidFill>
                    <a:srgbClr val="FFFFFF"/>
                  </a:solidFill>
                  <a:latin typeface="Arial"/>
                </a:rPr>
                <a:t>	</a:t>
              </a:r>
            </a:p>
          </p:txBody>
        </p:sp>
      </p:grpSp>
      <p:grpSp>
        <p:nvGrpSpPr>
          <p:cNvPr id="86" name="Rühm 85">
            <a:extLst>
              <a:ext uri="{FF2B5EF4-FFF2-40B4-BE49-F238E27FC236}">
                <a16:creationId xmlns:a16="http://schemas.microsoft.com/office/drawing/2014/main" id="{17D9AD68-246C-452C-B2A5-4D8B2C4CC4C5}"/>
              </a:ext>
            </a:extLst>
          </p:cNvPr>
          <p:cNvGrpSpPr/>
          <p:nvPr/>
        </p:nvGrpSpPr>
        <p:grpSpPr>
          <a:xfrm>
            <a:off x="5643367" y="1989686"/>
            <a:ext cx="1343467" cy="2840060"/>
            <a:chOff x="4119366" y="1989686"/>
            <a:chExt cx="1343467" cy="2840060"/>
          </a:xfrm>
        </p:grpSpPr>
        <p:cxnSp>
          <p:nvCxnSpPr>
            <p:cNvPr id="4" name="Sirge noolkonnektor 3">
              <a:extLst>
                <a:ext uri="{FF2B5EF4-FFF2-40B4-BE49-F238E27FC236}">
                  <a16:creationId xmlns:a16="http://schemas.microsoft.com/office/drawing/2014/main" id="{5D5B4393-155A-4193-A14B-BD0D5C61C6CA}"/>
                </a:ext>
              </a:extLst>
            </p:cNvPr>
            <p:cNvCxnSpPr>
              <a:cxnSpLocks/>
            </p:cNvCxnSpPr>
            <p:nvPr/>
          </p:nvCxnSpPr>
          <p:spPr bwMode="auto">
            <a:xfrm>
              <a:off x="4788024" y="3429000"/>
              <a:ext cx="0" cy="1400746"/>
            </a:xfrm>
            <a:prstGeom prst="straightConnector1">
              <a:avLst/>
            </a:prstGeom>
            <a:solidFill>
              <a:schemeClr val="accent1"/>
            </a:solidFill>
            <a:ln w="44450" cap="flat" cmpd="sng" algn="ctr">
              <a:solidFill>
                <a:srgbClr val="FFC000"/>
              </a:solidFill>
              <a:prstDash val="solid"/>
              <a:round/>
              <a:headEnd type="none" w="med" len="med"/>
              <a:tailEnd type="triangle"/>
            </a:ln>
            <a:effectLst/>
          </p:spPr>
        </p:cxnSp>
        <p:sp>
          <p:nvSpPr>
            <p:cNvPr id="85" name="Cube 28">
              <a:extLst>
                <a:ext uri="{FF2B5EF4-FFF2-40B4-BE49-F238E27FC236}">
                  <a16:creationId xmlns:a16="http://schemas.microsoft.com/office/drawing/2014/main" id="{C19F8A9C-0B8F-4E32-B0A2-A94EF92CC31F}"/>
                </a:ext>
              </a:extLst>
            </p:cNvPr>
            <p:cNvSpPr/>
            <p:nvPr/>
          </p:nvSpPr>
          <p:spPr bwMode="auto">
            <a:xfrm>
              <a:off x="4119366" y="1989686"/>
              <a:ext cx="1343467" cy="1455362"/>
            </a:xfrm>
            <a:prstGeom prst="cube">
              <a:avLst>
                <a:gd name="adj" fmla="val 6391"/>
              </a:avLst>
            </a:prstGeom>
            <a:solidFill>
              <a:srgbClr val="FFC000">
                <a:alpha val="92000"/>
              </a:srgbClr>
            </a:solidFill>
            <a:ln>
              <a:solidFill>
                <a:srgbClr val="FF0000"/>
              </a:solidFill>
            </a:ln>
          </p:spPr>
          <p:style>
            <a:lnRef idx="1">
              <a:schemeClr val="accent5"/>
            </a:lnRef>
            <a:fillRef idx="2">
              <a:schemeClr val="accent5"/>
            </a:fillRef>
            <a:effectRef idx="1">
              <a:schemeClr val="accent5"/>
            </a:effectRef>
            <a:fontRef idx="minor">
              <a:schemeClr val="dk1"/>
            </a:fontRef>
          </p:style>
          <p:txBody>
            <a:bodyPr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base">
                <a:spcBef>
                  <a:spcPct val="20000"/>
                </a:spcBef>
                <a:spcAft>
                  <a:spcPct val="0"/>
                </a:spcAft>
                <a:defRPr/>
              </a:pPr>
              <a:r>
                <a:rPr lang="et-EE" sz="1050" dirty="0">
                  <a:solidFill>
                    <a:srgbClr val="260D08"/>
                  </a:solidFill>
                  <a:latin typeface="Arial"/>
                </a:rPr>
                <a:t>PRESCRIBED INGREDIENT</a:t>
              </a:r>
            </a:p>
            <a:p>
              <a:pPr algn="ctr" fontAlgn="base">
                <a:spcBef>
                  <a:spcPct val="20000"/>
                </a:spcBef>
                <a:spcAft>
                  <a:spcPct val="0"/>
                </a:spcAft>
                <a:defRPr/>
              </a:pPr>
              <a:r>
                <a:rPr lang="et-EE" sz="1050" u="sng" dirty="0">
                  <a:solidFill>
                    <a:srgbClr val="260D08"/>
                  </a:solidFill>
                  <a:latin typeface="Arial"/>
                </a:rPr>
                <a:t>	</a:t>
              </a:r>
            </a:p>
            <a:p>
              <a:pPr algn="ctr" fontAlgn="base">
                <a:spcBef>
                  <a:spcPct val="20000"/>
                </a:spcBef>
                <a:spcAft>
                  <a:spcPct val="0"/>
                </a:spcAft>
                <a:defRPr/>
              </a:pPr>
              <a:r>
                <a:rPr lang="et-EE" sz="1050" u="sng" dirty="0">
                  <a:solidFill>
                    <a:srgbClr val="260D08"/>
                  </a:solidFill>
                  <a:latin typeface="Arial"/>
                </a:rPr>
                <a:t>	</a:t>
              </a:r>
            </a:p>
            <a:p>
              <a:pPr algn="ctr" fontAlgn="base">
                <a:spcBef>
                  <a:spcPct val="20000"/>
                </a:spcBef>
                <a:spcAft>
                  <a:spcPct val="0"/>
                </a:spcAft>
                <a:defRPr/>
              </a:pPr>
              <a:r>
                <a:rPr lang="et-EE" sz="1050" u="sng" dirty="0">
                  <a:solidFill>
                    <a:srgbClr val="260D08"/>
                  </a:solidFill>
                  <a:latin typeface="Arial"/>
                </a:rPr>
                <a:t>	</a:t>
              </a:r>
            </a:p>
          </p:txBody>
        </p:sp>
      </p:grpSp>
      <p:cxnSp>
        <p:nvCxnSpPr>
          <p:cNvPr id="93" name="Sirge noolkonnektor 92">
            <a:extLst>
              <a:ext uri="{FF2B5EF4-FFF2-40B4-BE49-F238E27FC236}">
                <a16:creationId xmlns:a16="http://schemas.microsoft.com/office/drawing/2014/main" id="{F355CCE7-529A-4449-8CC2-90692E53E978}"/>
              </a:ext>
            </a:extLst>
          </p:cNvPr>
          <p:cNvCxnSpPr>
            <a:cxnSpLocks/>
          </p:cNvCxnSpPr>
          <p:nvPr/>
        </p:nvCxnSpPr>
        <p:spPr bwMode="auto">
          <a:xfrm>
            <a:off x="6312024" y="3418840"/>
            <a:ext cx="0" cy="1400746"/>
          </a:xfrm>
          <a:prstGeom prst="straightConnector1">
            <a:avLst/>
          </a:prstGeom>
          <a:solidFill>
            <a:schemeClr val="accent1"/>
          </a:solidFill>
          <a:ln w="44450" cap="flat" cmpd="sng" algn="ctr">
            <a:solidFill>
              <a:srgbClr val="FFC000"/>
            </a:solidFill>
            <a:prstDash val="solid"/>
            <a:round/>
            <a:headEnd type="none" w="med" len="med"/>
            <a:tailEnd type="triangle"/>
          </a:ln>
          <a:effectLst/>
        </p:spPr>
      </p:cxnSp>
    </p:spTree>
    <p:extLst>
      <p:ext uri="{BB962C8B-B14F-4D97-AF65-F5344CB8AC3E}">
        <p14:creationId xmlns:p14="http://schemas.microsoft.com/office/powerpoint/2010/main" val="149302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
                                        </p:tgtEl>
                                        <p:attrNameLst>
                                          <p:attrName>style.visibility</p:attrName>
                                        </p:attrNameLst>
                                      </p:cBhvr>
                                      <p:to>
                                        <p:strVal val="visible"/>
                                      </p:to>
                                    </p:set>
                                  </p:childTnLst>
                                  <p:subTnLst>
                                    <p:set>
                                      <p:cBhvr override="childStyle">
                                        <p:cTn dur="1" fill="hold" display="0" masterRel="nextClick" afterEffect="1"/>
                                        <p:tgtEl>
                                          <p:spTgt spid="8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6"/>
                                        </p:tgtEl>
                                        <p:attrNameLst>
                                          <p:attrName>style.visibility</p:attrName>
                                        </p:attrNameLst>
                                      </p:cBhvr>
                                      <p:to>
                                        <p:strVal val="visible"/>
                                      </p:to>
                                    </p:set>
                                  </p:childTnLst>
                                  <p:subTnLst>
                                    <p:set>
                                      <p:cBhvr override="childStyle">
                                        <p:cTn dur="1" fill="hold" display="0" masterRel="nextClick" afterEffect="1"/>
                                        <p:tgtEl>
                                          <p:spTgt spid="76"/>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9"/>
                                        </p:tgtEl>
                                        <p:attrNameLst>
                                          <p:attrName>style.visibility</p:attrName>
                                        </p:attrNameLst>
                                      </p:cBhvr>
                                      <p:to>
                                        <p:strVal val="visible"/>
                                      </p:to>
                                    </p:set>
                                  </p:childTnLst>
                                  <p:subTnLst>
                                    <p:set>
                                      <p:cBhvr override="childStyle">
                                        <p:cTn dur="1" fill="hold" display="0" masterRel="nextClick" afterEffect="1"/>
                                        <p:tgtEl>
                                          <p:spTgt spid="79"/>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7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9294" y="112018"/>
            <a:ext cx="8343784" cy="926976"/>
          </a:xfrm>
          <a:solidFill>
            <a:srgbClr val="FFFFFF">
              <a:alpha val="80000"/>
            </a:srgbClr>
          </a:solidFill>
        </p:spPr>
        <p:txBody>
          <a:bodyPr/>
          <a:lstStyle/>
          <a:p>
            <a:pPr algn="r"/>
            <a:r>
              <a:rPr lang="en-US" sz="3200" dirty="0">
                <a:latin typeface="HelveticaNeueLT Std"/>
              </a:rPr>
              <a:t>eServices crossing institutional borders</a:t>
            </a:r>
          </a:p>
        </p:txBody>
      </p:sp>
      <p:sp>
        <p:nvSpPr>
          <p:cNvPr id="6" name="AutoShape 2"/>
          <p:cNvSpPr>
            <a:spLocks noChangeArrowheads="1"/>
          </p:cNvSpPr>
          <p:nvPr/>
        </p:nvSpPr>
        <p:spPr bwMode="auto">
          <a:xfrm>
            <a:off x="1991544" y="4149397"/>
            <a:ext cx="8168208" cy="288363"/>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wrap="none"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base">
              <a:spcBef>
                <a:spcPct val="20000"/>
              </a:spcBef>
              <a:spcAft>
                <a:spcPct val="0"/>
              </a:spcAft>
              <a:defRPr/>
            </a:pPr>
            <a:r>
              <a:rPr lang="et-EE" dirty="0">
                <a:solidFill>
                  <a:srgbClr val="000000"/>
                </a:solidFill>
                <a:latin typeface="Arial"/>
              </a:rPr>
              <a:t>X-Road, ID-card, State IS Service Register</a:t>
            </a:r>
            <a:endParaRPr lang="en-US" dirty="0">
              <a:solidFill>
                <a:srgbClr val="000000"/>
              </a:solidFill>
              <a:latin typeface="Arial"/>
            </a:endParaRPr>
          </a:p>
        </p:txBody>
      </p:sp>
      <p:sp>
        <p:nvSpPr>
          <p:cNvPr id="7" name="AutoShape 4"/>
          <p:cNvSpPr>
            <a:spLocks noChangeArrowheads="1"/>
          </p:cNvSpPr>
          <p:nvPr/>
        </p:nvSpPr>
        <p:spPr bwMode="auto">
          <a:xfrm>
            <a:off x="2630209" y="1249288"/>
            <a:ext cx="1060806" cy="2568876"/>
          </a:xfrm>
          <a:prstGeom prst="can">
            <a:avLst>
              <a:gd name="adj" fmla="val 25000"/>
            </a:avLst>
          </a:prstGeom>
          <a:solidFill>
            <a:schemeClr val="tx1">
              <a:lumMod val="50000"/>
              <a:lumOff val="50000"/>
              <a:alpha val="82000"/>
            </a:schemeClr>
          </a:solidFill>
          <a:ln>
            <a:headEnd/>
            <a:tailEnd/>
          </a:ln>
        </p:spPr>
        <p:style>
          <a:lnRef idx="1">
            <a:schemeClr val="accent3"/>
          </a:lnRef>
          <a:fillRef idx="2">
            <a:schemeClr val="accent3"/>
          </a:fillRef>
          <a:effectRef idx="1">
            <a:schemeClr val="accent3"/>
          </a:effectRef>
          <a:fontRef idx="minor">
            <a:schemeClr val="dk1"/>
          </a:fontRef>
        </p:style>
        <p:txBody>
          <a:bodyPr vert="vert270" wrap="none"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base">
              <a:spcBef>
                <a:spcPct val="20000"/>
              </a:spcBef>
              <a:spcAft>
                <a:spcPct val="0"/>
              </a:spcAft>
              <a:defRPr/>
            </a:pPr>
            <a:endParaRPr lang="et-EE" sz="1000" dirty="0">
              <a:solidFill>
                <a:srgbClr val="000099"/>
              </a:solidFill>
              <a:latin typeface="Arial"/>
            </a:endParaRPr>
          </a:p>
          <a:p>
            <a:pPr algn="ctr" fontAlgn="base">
              <a:spcBef>
                <a:spcPct val="20000"/>
              </a:spcBef>
              <a:spcAft>
                <a:spcPct val="0"/>
              </a:spcAft>
              <a:defRPr/>
            </a:pPr>
            <a:r>
              <a:rPr lang="et-EE" sz="1050" dirty="0">
                <a:solidFill>
                  <a:srgbClr val="260D08"/>
                </a:solidFill>
                <a:latin typeface="Arial"/>
              </a:rPr>
              <a:t>HEALTH CARE BOARD</a:t>
            </a:r>
          </a:p>
          <a:p>
            <a:pPr algn="ctr" fontAlgn="base">
              <a:spcBef>
                <a:spcPct val="20000"/>
              </a:spcBef>
              <a:spcAft>
                <a:spcPct val="0"/>
              </a:spcAft>
              <a:defRPr/>
            </a:pPr>
            <a:r>
              <a:rPr lang="et-EE" sz="1000" dirty="0">
                <a:solidFill>
                  <a:srgbClr val="000000"/>
                </a:solidFill>
                <a:latin typeface="Arial"/>
              </a:rPr>
              <a:t>- Health care providers</a:t>
            </a:r>
          </a:p>
          <a:p>
            <a:pPr algn="ctr" fontAlgn="base">
              <a:spcBef>
                <a:spcPct val="20000"/>
              </a:spcBef>
              <a:spcAft>
                <a:spcPct val="0"/>
              </a:spcAft>
              <a:defRPr/>
            </a:pPr>
            <a:r>
              <a:rPr lang="et-EE" sz="1000" dirty="0">
                <a:solidFill>
                  <a:srgbClr val="000000"/>
                </a:solidFill>
                <a:latin typeface="Arial"/>
              </a:rPr>
              <a:t>- Health professionals</a:t>
            </a:r>
          </a:p>
          <a:p>
            <a:pPr algn="ctr" fontAlgn="base">
              <a:spcBef>
                <a:spcPct val="20000"/>
              </a:spcBef>
              <a:spcAft>
                <a:spcPct val="0"/>
              </a:spcAft>
              <a:defRPr/>
            </a:pPr>
            <a:r>
              <a:rPr lang="et-EE" sz="1000" dirty="0">
                <a:solidFill>
                  <a:srgbClr val="000000"/>
                </a:solidFill>
                <a:latin typeface="Arial"/>
              </a:rPr>
              <a:t>- Dispensing chemists</a:t>
            </a:r>
            <a:endParaRPr lang="en-US" sz="1000" dirty="0">
              <a:solidFill>
                <a:srgbClr val="000000"/>
              </a:solidFill>
              <a:latin typeface="Arial"/>
            </a:endParaRPr>
          </a:p>
          <a:p>
            <a:pPr algn="ctr" fontAlgn="base">
              <a:spcBef>
                <a:spcPct val="20000"/>
              </a:spcBef>
              <a:spcAft>
                <a:spcPct val="0"/>
              </a:spcAft>
              <a:defRPr/>
            </a:pPr>
            <a:endParaRPr lang="en-US" sz="1000" dirty="0">
              <a:solidFill>
                <a:srgbClr val="000000"/>
              </a:solidFill>
              <a:latin typeface="Arial"/>
            </a:endParaRPr>
          </a:p>
        </p:txBody>
      </p:sp>
      <p:sp>
        <p:nvSpPr>
          <p:cNvPr id="8" name="AutoShape 5"/>
          <p:cNvSpPr>
            <a:spLocks noChangeArrowheads="1"/>
          </p:cNvSpPr>
          <p:nvPr/>
        </p:nvSpPr>
        <p:spPr bwMode="auto">
          <a:xfrm>
            <a:off x="1658539" y="1249288"/>
            <a:ext cx="961510" cy="2568876"/>
          </a:xfrm>
          <a:prstGeom prst="can">
            <a:avLst>
              <a:gd name="adj" fmla="val 25000"/>
            </a:avLst>
          </a:prstGeom>
          <a:solidFill>
            <a:schemeClr val="tx1">
              <a:lumMod val="50000"/>
              <a:lumOff val="50000"/>
              <a:alpha val="82000"/>
            </a:schemeClr>
          </a:solidFill>
          <a:ln>
            <a:headEnd/>
            <a:tailEnd/>
          </a:ln>
        </p:spPr>
        <p:style>
          <a:lnRef idx="1">
            <a:schemeClr val="accent3"/>
          </a:lnRef>
          <a:fillRef idx="2">
            <a:schemeClr val="accent3"/>
          </a:fillRef>
          <a:effectRef idx="1">
            <a:schemeClr val="accent3"/>
          </a:effectRef>
          <a:fontRef idx="minor">
            <a:schemeClr val="dk1"/>
          </a:fontRef>
        </p:style>
        <p:txBody>
          <a:bodyPr vert="vert270" wrap="none"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base">
              <a:spcBef>
                <a:spcPct val="20000"/>
              </a:spcBef>
              <a:spcAft>
                <a:spcPct val="0"/>
              </a:spcAft>
              <a:defRPr/>
            </a:pPr>
            <a:r>
              <a:rPr lang="et-EE" sz="1100" dirty="0">
                <a:solidFill>
                  <a:srgbClr val="260D08"/>
                </a:solidFill>
                <a:latin typeface="Arial"/>
              </a:rPr>
              <a:t>STATE AGENCY OF MEDICINES</a:t>
            </a:r>
            <a:endParaRPr lang="et-EE" sz="1000" dirty="0">
              <a:solidFill>
                <a:srgbClr val="260D08"/>
              </a:solidFill>
              <a:latin typeface="Arial"/>
            </a:endParaRPr>
          </a:p>
          <a:p>
            <a:pPr algn="ctr" fontAlgn="base">
              <a:spcBef>
                <a:spcPct val="20000"/>
              </a:spcBef>
              <a:spcAft>
                <a:spcPct val="0"/>
              </a:spcAft>
              <a:defRPr/>
            </a:pPr>
            <a:r>
              <a:rPr lang="et-EE" sz="1000" dirty="0">
                <a:solidFill>
                  <a:srgbClr val="000000"/>
                </a:solidFill>
                <a:latin typeface="Arial"/>
              </a:rPr>
              <a:t>- Coding Centre</a:t>
            </a:r>
          </a:p>
          <a:p>
            <a:pPr algn="ctr" fontAlgn="base">
              <a:spcBef>
                <a:spcPct val="20000"/>
              </a:spcBef>
              <a:spcAft>
                <a:spcPct val="0"/>
              </a:spcAft>
              <a:defRPr/>
            </a:pPr>
            <a:r>
              <a:rPr lang="et-EE" sz="1000" dirty="0">
                <a:solidFill>
                  <a:srgbClr val="000000"/>
                </a:solidFill>
                <a:latin typeface="Arial"/>
              </a:rPr>
              <a:t>- Handlers of medicines</a:t>
            </a:r>
            <a:endParaRPr lang="en-US" sz="1000" dirty="0">
              <a:solidFill>
                <a:srgbClr val="000000"/>
              </a:solidFill>
              <a:latin typeface="Arial"/>
            </a:endParaRPr>
          </a:p>
        </p:txBody>
      </p:sp>
      <p:sp>
        <p:nvSpPr>
          <p:cNvPr id="9" name="AutoShape 27"/>
          <p:cNvSpPr>
            <a:spLocks noChangeArrowheads="1"/>
          </p:cNvSpPr>
          <p:nvPr/>
        </p:nvSpPr>
        <p:spPr bwMode="auto">
          <a:xfrm>
            <a:off x="4501664" y="1249288"/>
            <a:ext cx="742564" cy="2568876"/>
          </a:xfrm>
          <a:prstGeom prst="can">
            <a:avLst>
              <a:gd name="adj" fmla="val 25000"/>
            </a:avLst>
          </a:prstGeom>
          <a:solidFill>
            <a:schemeClr val="bg2">
              <a:lumMod val="20000"/>
              <a:lumOff val="80000"/>
              <a:alpha val="82000"/>
            </a:schemeClr>
          </a:solidFill>
          <a:ln>
            <a:solidFill>
              <a:schemeClr val="tx1">
                <a:lumMod val="50000"/>
                <a:lumOff val="50000"/>
              </a:schemeClr>
            </a:solidFill>
            <a:headEnd/>
            <a:tailEnd/>
          </a:ln>
        </p:spPr>
        <p:style>
          <a:lnRef idx="1">
            <a:schemeClr val="accent3"/>
          </a:lnRef>
          <a:fillRef idx="2">
            <a:schemeClr val="accent3"/>
          </a:fillRef>
          <a:effectRef idx="1">
            <a:schemeClr val="accent3"/>
          </a:effectRef>
          <a:fontRef idx="minor">
            <a:schemeClr val="dk1"/>
          </a:fontRef>
        </p:style>
        <p:txBody>
          <a:bodyPr vert="vert270" wrap="none"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base">
              <a:spcBef>
                <a:spcPct val="20000"/>
              </a:spcBef>
              <a:spcAft>
                <a:spcPct val="0"/>
              </a:spcAft>
              <a:defRPr/>
            </a:pPr>
            <a:r>
              <a:rPr lang="et-EE" sz="1050" dirty="0">
                <a:solidFill>
                  <a:srgbClr val="260D08"/>
                </a:solidFill>
                <a:latin typeface="Arial"/>
              </a:rPr>
              <a:t>POPULATION REGISTER</a:t>
            </a:r>
            <a:endParaRPr lang="en-US" sz="1100" dirty="0">
              <a:solidFill>
                <a:srgbClr val="260D08"/>
              </a:solidFill>
              <a:latin typeface="Arial"/>
            </a:endParaRPr>
          </a:p>
        </p:txBody>
      </p:sp>
      <p:sp>
        <p:nvSpPr>
          <p:cNvPr id="10" name="AutoShape 31"/>
          <p:cNvSpPr>
            <a:spLocks noChangeArrowheads="1"/>
          </p:cNvSpPr>
          <p:nvPr/>
        </p:nvSpPr>
        <p:spPr bwMode="auto">
          <a:xfrm>
            <a:off x="7589287" y="1249288"/>
            <a:ext cx="742564" cy="2568876"/>
          </a:xfrm>
          <a:prstGeom prst="can">
            <a:avLst>
              <a:gd name="adj" fmla="val 25000"/>
            </a:avLst>
          </a:prstGeom>
          <a:solidFill>
            <a:schemeClr val="tx1">
              <a:lumMod val="50000"/>
              <a:lumOff val="50000"/>
              <a:alpha val="96000"/>
            </a:schemeClr>
          </a:solidFill>
          <a:ln>
            <a:headEnd/>
            <a:tailEnd/>
          </a:ln>
        </p:spPr>
        <p:style>
          <a:lnRef idx="1">
            <a:schemeClr val="accent4"/>
          </a:lnRef>
          <a:fillRef idx="2">
            <a:schemeClr val="accent4"/>
          </a:fillRef>
          <a:effectRef idx="1">
            <a:schemeClr val="accent4"/>
          </a:effectRef>
          <a:fontRef idx="minor">
            <a:schemeClr val="dk1"/>
          </a:fontRef>
        </p:style>
        <p:txBody>
          <a:bodyPr vert="vert270" wrap="none"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base">
              <a:spcBef>
                <a:spcPct val="20000"/>
              </a:spcBef>
              <a:spcAft>
                <a:spcPct val="0"/>
              </a:spcAft>
              <a:defRPr/>
            </a:pPr>
            <a:r>
              <a:rPr lang="et-EE" sz="1050" dirty="0">
                <a:solidFill>
                  <a:srgbClr val="260D08"/>
                </a:solidFill>
                <a:latin typeface="Arial"/>
              </a:rPr>
              <a:t>PHARMACIES</a:t>
            </a:r>
          </a:p>
          <a:p>
            <a:pPr algn="ctr" fontAlgn="base">
              <a:spcBef>
                <a:spcPct val="20000"/>
              </a:spcBef>
              <a:spcAft>
                <a:spcPct val="0"/>
              </a:spcAft>
              <a:defRPr/>
            </a:pPr>
            <a:r>
              <a:rPr lang="et-EE" sz="1000" dirty="0">
                <a:solidFill>
                  <a:srgbClr val="000099"/>
                </a:solidFill>
                <a:latin typeface="Arial"/>
              </a:rPr>
              <a:t>2010 January</a:t>
            </a:r>
            <a:endParaRPr lang="en-US" sz="1050" dirty="0">
              <a:solidFill>
                <a:srgbClr val="000099"/>
              </a:solidFill>
              <a:latin typeface="Arial"/>
            </a:endParaRPr>
          </a:p>
        </p:txBody>
      </p:sp>
      <p:sp>
        <p:nvSpPr>
          <p:cNvPr id="11" name="AutoShape 27"/>
          <p:cNvSpPr>
            <a:spLocks noChangeArrowheads="1"/>
          </p:cNvSpPr>
          <p:nvPr/>
        </p:nvSpPr>
        <p:spPr bwMode="auto">
          <a:xfrm>
            <a:off x="5244230" y="1249288"/>
            <a:ext cx="742564" cy="2568876"/>
          </a:xfrm>
          <a:prstGeom prst="can">
            <a:avLst>
              <a:gd name="adj" fmla="val 25000"/>
            </a:avLst>
          </a:prstGeom>
          <a:solidFill>
            <a:schemeClr val="bg2">
              <a:lumMod val="20000"/>
              <a:lumOff val="80000"/>
              <a:alpha val="82000"/>
            </a:schemeClr>
          </a:solidFill>
          <a:ln>
            <a:solidFill>
              <a:schemeClr val="tx1">
                <a:lumMod val="50000"/>
                <a:lumOff val="50000"/>
              </a:schemeClr>
            </a:solidFill>
            <a:headEnd/>
            <a:tailEnd/>
          </a:ln>
        </p:spPr>
        <p:style>
          <a:lnRef idx="1">
            <a:schemeClr val="accent3"/>
          </a:lnRef>
          <a:fillRef idx="2">
            <a:schemeClr val="accent3"/>
          </a:fillRef>
          <a:effectRef idx="1">
            <a:schemeClr val="accent3"/>
          </a:effectRef>
          <a:fontRef idx="minor">
            <a:schemeClr val="dk1"/>
          </a:fontRef>
        </p:style>
        <p:txBody>
          <a:bodyPr vert="vert270" wrap="none"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base">
              <a:spcBef>
                <a:spcPct val="20000"/>
              </a:spcBef>
              <a:spcAft>
                <a:spcPct val="0"/>
              </a:spcAft>
              <a:defRPr/>
            </a:pPr>
            <a:r>
              <a:rPr lang="et-EE" sz="1050" dirty="0">
                <a:solidFill>
                  <a:srgbClr val="260D08"/>
                </a:solidFill>
                <a:latin typeface="Arial"/>
              </a:rPr>
              <a:t>BUSINESS REGISTER</a:t>
            </a:r>
            <a:endParaRPr lang="en-US" sz="1100" dirty="0">
              <a:solidFill>
                <a:srgbClr val="260D08"/>
              </a:solidFill>
              <a:latin typeface="Arial"/>
            </a:endParaRPr>
          </a:p>
        </p:txBody>
      </p:sp>
      <p:sp>
        <p:nvSpPr>
          <p:cNvPr id="12" name="AutoShape 31"/>
          <p:cNvSpPr>
            <a:spLocks noChangeArrowheads="1"/>
          </p:cNvSpPr>
          <p:nvPr/>
        </p:nvSpPr>
        <p:spPr bwMode="auto">
          <a:xfrm>
            <a:off x="6104156" y="1249288"/>
            <a:ext cx="742564" cy="2568876"/>
          </a:xfrm>
          <a:prstGeom prst="can">
            <a:avLst>
              <a:gd name="adj" fmla="val 25000"/>
            </a:avLst>
          </a:prstGeom>
          <a:solidFill>
            <a:schemeClr val="tx1">
              <a:lumMod val="50000"/>
              <a:lumOff val="50000"/>
              <a:alpha val="82000"/>
            </a:schemeClr>
          </a:solidFill>
          <a:ln>
            <a:headEnd/>
            <a:tailEnd/>
          </a:ln>
        </p:spPr>
        <p:style>
          <a:lnRef idx="1">
            <a:schemeClr val="accent4"/>
          </a:lnRef>
          <a:fillRef idx="2">
            <a:schemeClr val="accent4"/>
          </a:fillRef>
          <a:effectRef idx="1">
            <a:schemeClr val="accent4"/>
          </a:effectRef>
          <a:fontRef idx="minor">
            <a:schemeClr val="dk1"/>
          </a:fontRef>
        </p:style>
        <p:txBody>
          <a:bodyPr vert="vert270" wrap="none"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base">
              <a:spcBef>
                <a:spcPct val="20000"/>
              </a:spcBef>
              <a:spcAft>
                <a:spcPct val="0"/>
              </a:spcAft>
              <a:defRPr/>
            </a:pPr>
            <a:r>
              <a:rPr lang="et-EE" sz="1050" dirty="0">
                <a:solidFill>
                  <a:srgbClr val="260D08"/>
                </a:solidFill>
                <a:latin typeface="Arial"/>
              </a:rPr>
              <a:t>HOSPITALS</a:t>
            </a:r>
          </a:p>
          <a:p>
            <a:pPr algn="ctr" fontAlgn="base">
              <a:spcBef>
                <a:spcPct val="20000"/>
              </a:spcBef>
              <a:spcAft>
                <a:spcPct val="0"/>
              </a:spcAft>
              <a:defRPr/>
            </a:pPr>
            <a:r>
              <a:rPr lang="et-EE" sz="1050" dirty="0">
                <a:solidFill>
                  <a:srgbClr val="260D08"/>
                </a:solidFill>
                <a:latin typeface="Arial"/>
              </a:rPr>
              <a:t> INFORMATION SYSTEMS</a:t>
            </a:r>
          </a:p>
          <a:p>
            <a:pPr algn="ctr" fontAlgn="base">
              <a:spcBef>
                <a:spcPct val="20000"/>
              </a:spcBef>
              <a:spcAft>
                <a:spcPct val="0"/>
              </a:spcAft>
              <a:defRPr/>
            </a:pPr>
            <a:r>
              <a:rPr lang="et-EE" sz="1000" dirty="0">
                <a:solidFill>
                  <a:srgbClr val="000099"/>
                </a:solidFill>
                <a:latin typeface="Arial"/>
              </a:rPr>
              <a:t>2009</a:t>
            </a:r>
            <a:endParaRPr lang="en-US" sz="1050" dirty="0">
              <a:solidFill>
                <a:srgbClr val="000099"/>
              </a:solidFill>
              <a:latin typeface="Arial"/>
            </a:endParaRPr>
          </a:p>
        </p:txBody>
      </p:sp>
      <p:sp>
        <p:nvSpPr>
          <p:cNvPr id="13" name="AutoShape 31"/>
          <p:cNvSpPr>
            <a:spLocks noChangeArrowheads="1"/>
          </p:cNvSpPr>
          <p:nvPr/>
        </p:nvSpPr>
        <p:spPr bwMode="auto">
          <a:xfrm>
            <a:off x="6846724" y="1249288"/>
            <a:ext cx="742564" cy="2568876"/>
          </a:xfrm>
          <a:prstGeom prst="can">
            <a:avLst>
              <a:gd name="adj" fmla="val 25000"/>
            </a:avLst>
          </a:prstGeom>
          <a:solidFill>
            <a:schemeClr val="tx1">
              <a:lumMod val="50000"/>
              <a:lumOff val="50000"/>
              <a:alpha val="9000"/>
            </a:schemeClr>
          </a:solidFill>
          <a:ln>
            <a:headEnd/>
            <a:tailEnd/>
          </a:ln>
        </p:spPr>
        <p:style>
          <a:lnRef idx="1">
            <a:schemeClr val="accent4"/>
          </a:lnRef>
          <a:fillRef idx="2">
            <a:schemeClr val="accent4"/>
          </a:fillRef>
          <a:effectRef idx="1">
            <a:schemeClr val="accent4"/>
          </a:effectRef>
          <a:fontRef idx="minor">
            <a:schemeClr val="dk1"/>
          </a:fontRef>
        </p:style>
        <p:txBody>
          <a:bodyPr vert="vert270" wrap="none"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base">
              <a:spcBef>
                <a:spcPct val="20000"/>
              </a:spcBef>
              <a:spcAft>
                <a:spcPct val="0"/>
              </a:spcAft>
              <a:defRPr/>
            </a:pPr>
            <a:r>
              <a:rPr lang="et-EE" sz="1050" dirty="0">
                <a:solidFill>
                  <a:srgbClr val="260D08"/>
                </a:solidFill>
                <a:latin typeface="Arial"/>
              </a:rPr>
              <a:t>FAMILY DOCTORS</a:t>
            </a:r>
          </a:p>
          <a:p>
            <a:pPr algn="ctr" fontAlgn="base">
              <a:spcBef>
                <a:spcPct val="20000"/>
              </a:spcBef>
              <a:spcAft>
                <a:spcPct val="0"/>
              </a:spcAft>
              <a:defRPr/>
            </a:pPr>
            <a:r>
              <a:rPr lang="et-EE" sz="1050" dirty="0">
                <a:solidFill>
                  <a:srgbClr val="260D08"/>
                </a:solidFill>
                <a:latin typeface="Arial"/>
              </a:rPr>
              <a:t>INFORMATION SYSTEMS</a:t>
            </a:r>
          </a:p>
          <a:p>
            <a:pPr algn="ctr" fontAlgn="base">
              <a:spcBef>
                <a:spcPct val="20000"/>
              </a:spcBef>
              <a:spcAft>
                <a:spcPct val="0"/>
              </a:spcAft>
              <a:defRPr/>
            </a:pPr>
            <a:r>
              <a:rPr lang="et-EE" sz="1000" dirty="0">
                <a:solidFill>
                  <a:srgbClr val="000099"/>
                </a:solidFill>
                <a:latin typeface="Arial"/>
              </a:rPr>
              <a:t>2009</a:t>
            </a:r>
            <a:endParaRPr lang="en-US" sz="1050" dirty="0">
              <a:solidFill>
                <a:srgbClr val="000099"/>
              </a:solidFill>
              <a:latin typeface="Arial"/>
            </a:endParaRPr>
          </a:p>
        </p:txBody>
      </p:sp>
      <p:sp>
        <p:nvSpPr>
          <p:cNvPr id="14" name="AutoShape 31"/>
          <p:cNvSpPr>
            <a:spLocks noChangeArrowheads="1"/>
          </p:cNvSpPr>
          <p:nvPr/>
        </p:nvSpPr>
        <p:spPr bwMode="auto">
          <a:xfrm>
            <a:off x="8400256" y="1249288"/>
            <a:ext cx="742564" cy="2568876"/>
          </a:xfrm>
          <a:prstGeom prst="can">
            <a:avLst>
              <a:gd name="adj" fmla="val 25000"/>
            </a:avLst>
          </a:prstGeom>
          <a:solidFill>
            <a:schemeClr val="tx1">
              <a:lumMod val="50000"/>
              <a:lumOff val="50000"/>
              <a:alpha val="82000"/>
            </a:schemeClr>
          </a:solidFill>
          <a:ln>
            <a:headEnd/>
            <a:tailEnd/>
          </a:ln>
        </p:spPr>
        <p:style>
          <a:lnRef idx="1">
            <a:schemeClr val="accent1"/>
          </a:lnRef>
          <a:fillRef idx="2">
            <a:schemeClr val="accent1"/>
          </a:fillRef>
          <a:effectRef idx="1">
            <a:schemeClr val="accent1"/>
          </a:effectRef>
          <a:fontRef idx="minor">
            <a:schemeClr val="dk1"/>
          </a:fontRef>
        </p:style>
        <p:txBody>
          <a:bodyPr vert="vert270" wrap="none"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base">
              <a:spcBef>
                <a:spcPct val="20000"/>
              </a:spcBef>
              <a:spcAft>
                <a:spcPct val="0"/>
              </a:spcAft>
              <a:defRPr/>
            </a:pPr>
            <a:r>
              <a:rPr lang="et-EE" sz="1050" dirty="0">
                <a:solidFill>
                  <a:srgbClr val="260D08"/>
                </a:solidFill>
                <a:latin typeface="Arial"/>
              </a:rPr>
              <a:t>SCHOOL NURSES</a:t>
            </a:r>
          </a:p>
          <a:p>
            <a:pPr algn="ctr" fontAlgn="base">
              <a:spcBef>
                <a:spcPct val="20000"/>
              </a:spcBef>
              <a:spcAft>
                <a:spcPct val="0"/>
              </a:spcAft>
              <a:defRPr/>
            </a:pPr>
            <a:r>
              <a:rPr lang="et-EE" sz="1000" dirty="0">
                <a:solidFill>
                  <a:srgbClr val="000099"/>
                </a:solidFill>
                <a:latin typeface="Arial"/>
              </a:rPr>
              <a:t>2010 September</a:t>
            </a:r>
            <a:endParaRPr lang="en-US" sz="1050" dirty="0">
              <a:solidFill>
                <a:srgbClr val="000099"/>
              </a:solidFill>
              <a:latin typeface="Arial"/>
            </a:endParaRPr>
          </a:p>
        </p:txBody>
      </p:sp>
      <p:cxnSp>
        <p:nvCxnSpPr>
          <p:cNvPr id="16" name="Straight Connector 15"/>
          <p:cNvCxnSpPr/>
          <p:nvPr/>
        </p:nvCxnSpPr>
        <p:spPr bwMode="auto">
          <a:xfrm rot="5400000">
            <a:off x="1986793" y="3964021"/>
            <a:ext cx="26529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bwMode="auto">
          <a:xfrm rot="5400000">
            <a:off x="3018306" y="3950839"/>
            <a:ext cx="26529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bwMode="auto">
          <a:xfrm rot="5400000">
            <a:off x="4739219" y="3950839"/>
            <a:ext cx="26529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bwMode="auto">
          <a:xfrm rot="5400000">
            <a:off x="5482866" y="3964021"/>
            <a:ext cx="26529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bwMode="auto">
          <a:xfrm rot="5400000">
            <a:off x="6355000" y="3950839"/>
            <a:ext cx="26529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bwMode="auto">
          <a:xfrm rot="5400000">
            <a:off x="7098020" y="3950839"/>
            <a:ext cx="26529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bwMode="auto">
          <a:xfrm rot="5400000">
            <a:off x="7851202" y="3950839"/>
            <a:ext cx="26529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bwMode="auto">
          <a:xfrm rot="5400000">
            <a:off x="8679339" y="3950839"/>
            <a:ext cx="26529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bwMode="auto">
          <a:xfrm rot="5400000">
            <a:off x="9486935" y="3950839"/>
            <a:ext cx="265293"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33" name="Rühm 32">
            <a:extLst>
              <a:ext uri="{FF2B5EF4-FFF2-40B4-BE49-F238E27FC236}">
                <a16:creationId xmlns:a16="http://schemas.microsoft.com/office/drawing/2014/main" id="{008A49C4-0A9E-434D-A353-1198F003B6C4}"/>
              </a:ext>
            </a:extLst>
          </p:cNvPr>
          <p:cNvGrpSpPr/>
          <p:nvPr/>
        </p:nvGrpSpPr>
        <p:grpSpPr>
          <a:xfrm>
            <a:off x="4799856" y="4509120"/>
            <a:ext cx="1181038" cy="2232248"/>
            <a:chOff x="4286642" y="4509120"/>
            <a:chExt cx="1181038" cy="2184955"/>
          </a:xfrm>
          <a:solidFill>
            <a:schemeClr val="bg2">
              <a:lumMod val="20000"/>
              <a:lumOff val="80000"/>
            </a:schemeClr>
          </a:solidFill>
        </p:grpSpPr>
        <p:sp>
          <p:nvSpPr>
            <p:cNvPr id="25" name="AutoShape 31"/>
            <p:cNvSpPr>
              <a:spLocks noChangeArrowheads="1"/>
            </p:cNvSpPr>
            <p:nvPr/>
          </p:nvSpPr>
          <p:spPr bwMode="auto">
            <a:xfrm>
              <a:off x="4286642" y="4657408"/>
              <a:ext cx="1181038" cy="2036667"/>
            </a:xfrm>
            <a:prstGeom prst="can">
              <a:avLst>
                <a:gd name="adj" fmla="val 25000"/>
              </a:avLst>
            </a:prstGeom>
            <a:grpFill/>
            <a:ln>
              <a:headEnd/>
              <a:tailEnd/>
            </a:ln>
          </p:spPr>
          <p:style>
            <a:lnRef idx="1">
              <a:schemeClr val="accent6"/>
            </a:lnRef>
            <a:fillRef idx="2">
              <a:schemeClr val="accent6"/>
            </a:fillRef>
            <a:effectRef idx="1">
              <a:schemeClr val="accent6"/>
            </a:effectRef>
            <a:fontRef idx="minor">
              <a:schemeClr val="dk1"/>
            </a:fontRef>
          </p:style>
          <p:txBody>
            <a:bodyPr wrap="none"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base">
                <a:spcBef>
                  <a:spcPct val="20000"/>
                </a:spcBef>
                <a:spcAft>
                  <a:spcPct val="0"/>
                </a:spcAft>
                <a:defRPr/>
              </a:pPr>
              <a:r>
                <a:rPr lang="et-EE" sz="1050" dirty="0">
                  <a:solidFill>
                    <a:srgbClr val="260D08"/>
                  </a:solidFill>
                  <a:latin typeface="Arial"/>
                </a:rPr>
                <a:t>NATION-WIDE</a:t>
              </a:r>
              <a:br>
                <a:rPr lang="et-EE" sz="1050" dirty="0">
                  <a:solidFill>
                    <a:srgbClr val="260D08"/>
                  </a:solidFill>
                  <a:latin typeface="Arial"/>
                </a:rPr>
              </a:br>
              <a:r>
                <a:rPr lang="et-EE" sz="1050" dirty="0">
                  <a:solidFill>
                    <a:srgbClr val="260D08"/>
                  </a:solidFill>
                  <a:latin typeface="Arial"/>
                </a:rPr>
                <a:t>HEALTH </a:t>
              </a:r>
              <a:br>
                <a:rPr lang="et-EE" sz="1050" dirty="0">
                  <a:solidFill>
                    <a:srgbClr val="260D08"/>
                  </a:solidFill>
                  <a:latin typeface="Arial"/>
                </a:rPr>
              </a:br>
              <a:r>
                <a:rPr lang="et-EE" sz="1050" dirty="0">
                  <a:solidFill>
                    <a:srgbClr val="260D08"/>
                  </a:solidFill>
                  <a:latin typeface="Arial"/>
                </a:rPr>
                <a:t>INFORMATION </a:t>
              </a:r>
              <a:br>
                <a:rPr lang="et-EE" sz="1050" dirty="0">
                  <a:solidFill>
                    <a:srgbClr val="260D08"/>
                  </a:solidFill>
                  <a:latin typeface="Arial"/>
                </a:rPr>
              </a:br>
              <a:r>
                <a:rPr lang="et-EE" sz="1050" dirty="0">
                  <a:solidFill>
                    <a:srgbClr val="260D08"/>
                  </a:solidFill>
                  <a:latin typeface="Arial"/>
                </a:rPr>
                <a:t>EXCHANGE </a:t>
              </a:r>
            </a:p>
            <a:p>
              <a:pPr algn="ctr" fontAlgn="base">
                <a:spcBef>
                  <a:spcPct val="20000"/>
                </a:spcBef>
                <a:spcAft>
                  <a:spcPct val="0"/>
                </a:spcAft>
                <a:defRPr/>
              </a:pPr>
              <a:r>
                <a:rPr lang="et-EE" sz="1050" dirty="0">
                  <a:solidFill>
                    <a:srgbClr val="260D08"/>
                  </a:solidFill>
                  <a:latin typeface="Arial"/>
                </a:rPr>
                <a:t>PLATFORM</a:t>
              </a:r>
            </a:p>
            <a:p>
              <a:pPr algn="ctr" fontAlgn="base">
                <a:spcBef>
                  <a:spcPct val="20000"/>
                </a:spcBef>
                <a:spcAft>
                  <a:spcPct val="0"/>
                </a:spcAft>
                <a:defRPr/>
              </a:pPr>
              <a:r>
                <a:rPr lang="et-EE" sz="1050" dirty="0">
                  <a:solidFill>
                    <a:srgbClr val="260D08"/>
                  </a:solidFill>
                  <a:latin typeface="Arial"/>
                </a:rPr>
                <a:t>(EHIS)</a:t>
              </a:r>
              <a:br>
                <a:rPr lang="et-EE" sz="1050" dirty="0">
                  <a:solidFill>
                    <a:srgbClr val="260D08"/>
                  </a:solidFill>
                  <a:latin typeface="Arial"/>
                </a:rPr>
              </a:br>
              <a:r>
                <a:rPr lang="et-EE" sz="1050" dirty="0">
                  <a:solidFill>
                    <a:srgbClr val="260D08"/>
                  </a:solidFill>
                  <a:latin typeface="Arial"/>
                </a:rPr>
                <a:t>2008 December</a:t>
              </a:r>
              <a:endParaRPr lang="en-US" sz="1050" dirty="0">
                <a:solidFill>
                  <a:srgbClr val="000099"/>
                </a:solidFill>
                <a:latin typeface="Arial"/>
              </a:endParaRPr>
            </a:p>
          </p:txBody>
        </p:sp>
        <p:cxnSp>
          <p:nvCxnSpPr>
            <p:cNvPr id="27" name="Straight Connector 26"/>
            <p:cNvCxnSpPr/>
            <p:nvPr/>
          </p:nvCxnSpPr>
          <p:spPr bwMode="auto">
            <a:xfrm rot="5400000">
              <a:off x="4723535" y="4686257"/>
              <a:ext cx="354274" cy="0"/>
            </a:xfrm>
            <a:prstGeom prst="line">
              <a:avLst/>
            </a:prstGeom>
            <a:grpFill/>
          </p:spPr>
          <p:style>
            <a:lnRef idx="2">
              <a:schemeClr val="accent1"/>
            </a:lnRef>
            <a:fillRef idx="0">
              <a:schemeClr val="accent1"/>
            </a:fillRef>
            <a:effectRef idx="1">
              <a:schemeClr val="accent1"/>
            </a:effectRef>
            <a:fontRef idx="minor">
              <a:schemeClr val="tx1"/>
            </a:fontRef>
          </p:style>
        </p:cxnSp>
      </p:grpSp>
      <p:grpSp>
        <p:nvGrpSpPr>
          <p:cNvPr id="38" name="Rühm 37">
            <a:extLst>
              <a:ext uri="{FF2B5EF4-FFF2-40B4-BE49-F238E27FC236}">
                <a16:creationId xmlns:a16="http://schemas.microsoft.com/office/drawing/2014/main" id="{C9707A17-EB21-428F-83FD-394E88C1A2B4}"/>
              </a:ext>
            </a:extLst>
          </p:cNvPr>
          <p:cNvGrpSpPr/>
          <p:nvPr/>
        </p:nvGrpSpPr>
        <p:grpSpPr>
          <a:xfrm>
            <a:off x="1631505" y="4526740"/>
            <a:ext cx="1486043" cy="2214628"/>
            <a:chOff x="573210" y="4526740"/>
            <a:chExt cx="1486043" cy="2214628"/>
          </a:xfrm>
          <a:solidFill>
            <a:schemeClr val="bg2">
              <a:lumMod val="20000"/>
              <a:lumOff val="80000"/>
            </a:schemeClr>
          </a:solidFill>
        </p:grpSpPr>
        <p:sp>
          <p:nvSpPr>
            <p:cNvPr id="29" name="Cube 28"/>
            <p:cNvSpPr/>
            <p:nvPr/>
          </p:nvSpPr>
          <p:spPr bwMode="auto">
            <a:xfrm>
              <a:off x="573210" y="4969995"/>
              <a:ext cx="1486043" cy="1771373"/>
            </a:xfrm>
            <a:prstGeom prst="cube">
              <a:avLst>
                <a:gd name="adj" fmla="val 6391"/>
              </a:avLst>
            </a:prstGeom>
            <a:grpFill/>
            <a:ln>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base">
                <a:spcBef>
                  <a:spcPct val="20000"/>
                </a:spcBef>
                <a:spcAft>
                  <a:spcPct val="0"/>
                </a:spcAft>
                <a:defRPr/>
              </a:pPr>
              <a:r>
                <a:rPr lang="et-EE" sz="1050" dirty="0">
                  <a:solidFill>
                    <a:srgbClr val="260D08"/>
                  </a:solidFill>
                  <a:latin typeface="Arial"/>
                </a:rPr>
                <a:t>PATIENT PORTAL</a:t>
              </a:r>
              <a:br>
                <a:rPr lang="et-EE" sz="1050" dirty="0">
                  <a:solidFill>
                    <a:srgbClr val="260D08"/>
                  </a:solidFill>
                  <a:latin typeface="Arial"/>
                </a:rPr>
              </a:br>
              <a:r>
                <a:rPr lang="et-EE" sz="1050" dirty="0">
                  <a:solidFill>
                    <a:srgbClr val="260D08"/>
                  </a:solidFill>
                  <a:latin typeface="Arial"/>
                </a:rPr>
                <a:t>2009</a:t>
              </a:r>
            </a:p>
          </p:txBody>
        </p:sp>
        <p:cxnSp>
          <p:nvCxnSpPr>
            <p:cNvPr id="30" name="Straight Connector 29"/>
            <p:cNvCxnSpPr/>
            <p:nvPr/>
          </p:nvCxnSpPr>
          <p:spPr bwMode="auto">
            <a:xfrm rot="5400000">
              <a:off x="1139096" y="4703877"/>
              <a:ext cx="354274" cy="0"/>
            </a:xfrm>
            <a:prstGeom prst="line">
              <a:avLst/>
            </a:prstGeom>
            <a:grpFill/>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nvGrpSpPr>
          <p:cNvPr id="37" name="Rühm 36">
            <a:extLst>
              <a:ext uri="{FF2B5EF4-FFF2-40B4-BE49-F238E27FC236}">
                <a16:creationId xmlns:a16="http://schemas.microsoft.com/office/drawing/2014/main" id="{774E02C4-713E-4EB8-A388-DD32A905F6E0}"/>
              </a:ext>
            </a:extLst>
          </p:cNvPr>
          <p:cNvGrpSpPr/>
          <p:nvPr/>
        </p:nvGrpSpPr>
        <p:grpSpPr>
          <a:xfrm>
            <a:off x="3215681" y="4509120"/>
            <a:ext cx="1486043" cy="2214628"/>
            <a:chOff x="2051720" y="4509120"/>
            <a:chExt cx="1486043" cy="2214628"/>
          </a:xfrm>
          <a:solidFill>
            <a:schemeClr val="tx1">
              <a:lumMod val="50000"/>
              <a:lumOff val="50000"/>
            </a:schemeClr>
          </a:solidFill>
        </p:grpSpPr>
        <p:sp>
          <p:nvSpPr>
            <p:cNvPr id="5" name="Cube 4"/>
            <p:cNvSpPr/>
            <p:nvPr/>
          </p:nvSpPr>
          <p:spPr bwMode="auto">
            <a:xfrm>
              <a:off x="2051720" y="5837238"/>
              <a:ext cx="1486043" cy="886510"/>
            </a:xfrm>
            <a:prstGeom prst="cube">
              <a:avLst>
                <a:gd name="adj" fmla="val 6391"/>
              </a:avLst>
            </a:prstGeom>
            <a:grpFill/>
          </p:spPr>
          <p:style>
            <a:lnRef idx="1">
              <a:schemeClr val="accent4"/>
            </a:lnRef>
            <a:fillRef idx="2">
              <a:schemeClr val="accent4"/>
            </a:fillRef>
            <a:effectRef idx="1">
              <a:schemeClr val="accent4"/>
            </a:effectRef>
            <a:fontRef idx="minor">
              <a:schemeClr val="dk1"/>
            </a:fontRef>
          </p:style>
          <p:txBody>
            <a:bodyPr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base">
                <a:spcBef>
                  <a:spcPct val="20000"/>
                </a:spcBef>
                <a:spcAft>
                  <a:spcPct val="0"/>
                </a:spcAft>
                <a:defRPr/>
              </a:pPr>
              <a:r>
                <a:rPr lang="et-EE" sz="1050" dirty="0">
                  <a:solidFill>
                    <a:srgbClr val="260D08"/>
                  </a:solidFill>
                  <a:latin typeface="Arial"/>
                </a:rPr>
                <a:t>PHARMACIES AND FAMILY DOCTORS</a:t>
              </a:r>
              <a:br>
                <a:rPr lang="et-EE" sz="1050" dirty="0">
                  <a:solidFill>
                    <a:srgbClr val="260D08"/>
                  </a:solidFill>
                  <a:latin typeface="Arial"/>
                </a:rPr>
              </a:br>
              <a:r>
                <a:rPr lang="et-EE" sz="1050" dirty="0">
                  <a:solidFill>
                    <a:srgbClr val="260D08"/>
                  </a:solidFill>
                  <a:latin typeface="Arial"/>
                </a:rPr>
                <a:t>2009</a:t>
              </a:r>
            </a:p>
          </p:txBody>
        </p:sp>
        <p:sp>
          <p:nvSpPr>
            <p:cNvPr id="31" name="Cube 30"/>
            <p:cNvSpPr/>
            <p:nvPr/>
          </p:nvSpPr>
          <p:spPr bwMode="auto">
            <a:xfrm>
              <a:off x="2051720" y="4952375"/>
              <a:ext cx="1486043" cy="884863"/>
            </a:xfrm>
            <a:prstGeom prst="cube">
              <a:avLst>
                <a:gd name="adj" fmla="val 6391"/>
              </a:avLst>
            </a:prstGeom>
            <a:grpFill/>
          </p:spPr>
          <p:style>
            <a:lnRef idx="1">
              <a:schemeClr val="accent5"/>
            </a:lnRef>
            <a:fillRef idx="2">
              <a:schemeClr val="accent5"/>
            </a:fillRef>
            <a:effectRef idx="1">
              <a:schemeClr val="accent5"/>
            </a:effectRef>
            <a:fontRef idx="minor">
              <a:schemeClr val="dk1"/>
            </a:fontRef>
          </p:style>
          <p:txBody>
            <a:bodyPr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base">
                <a:spcBef>
                  <a:spcPct val="20000"/>
                </a:spcBef>
                <a:spcAft>
                  <a:spcPct val="0"/>
                </a:spcAft>
                <a:defRPr/>
              </a:pPr>
              <a:r>
                <a:rPr lang="et-EE" sz="1050" dirty="0">
                  <a:solidFill>
                    <a:srgbClr val="260D08"/>
                  </a:solidFill>
                  <a:latin typeface="Arial"/>
                </a:rPr>
                <a:t>X-ROAD GATEWAY SERVICE</a:t>
              </a:r>
              <a:br>
                <a:rPr lang="et-EE" sz="1050" dirty="0">
                  <a:solidFill>
                    <a:srgbClr val="260D08"/>
                  </a:solidFill>
                  <a:latin typeface="Arial"/>
                </a:rPr>
              </a:br>
              <a:r>
                <a:rPr lang="et-EE" sz="1050" dirty="0">
                  <a:solidFill>
                    <a:srgbClr val="260D08"/>
                  </a:solidFill>
                  <a:latin typeface="Arial"/>
                </a:rPr>
                <a:t>2009</a:t>
              </a:r>
            </a:p>
          </p:txBody>
        </p:sp>
        <p:cxnSp>
          <p:nvCxnSpPr>
            <p:cNvPr id="32" name="Straight Connector 31"/>
            <p:cNvCxnSpPr/>
            <p:nvPr/>
          </p:nvCxnSpPr>
          <p:spPr bwMode="auto">
            <a:xfrm rot="5400000">
              <a:off x="2617606" y="4686257"/>
              <a:ext cx="354274" cy="0"/>
            </a:xfrm>
            <a:prstGeom prst="line">
              <a:avLst/>
            </a:prstGeom>
            <a:grpFill/>
          </p:spPr>
          <p:style>
            <a:lnRef idx="2">
              <a:schemeClr val="accent1"/>
            </a:lnRef>
            <a:fillRef idx="0">
              <a:schemeClr val="accent1"/>
            </a:fillRef>
            <a:effectRef idx="1">
              <a:schemeClr val="accent1"/>
            </a:effectRef>
            <a:fontRef idx="minor">
              <a:schemeClr val="tx1"/>
            </a:fontRef>
          </p:style>
        </p:cxnSp>
      </p:grpSp>
      <p:sp>
        <p:nvSpPr>
          <p:cNvPr id="35" name="AutoShape 27"/>
          <p:cNvSpPr>
            <a:spLocks noChangeArrowheads="1"/>
          </p:cNvSpPr>
          <p:nvPr/>
        </p:nvSpPr>
        <p:spPr bwMode="auto">
          <a:xfrm>
            <a:off x="3722828" y="1241368"/>
            <a:ext cx="742564" cy="2568876"/>
          </a:xfrm>
          <a:prstGeom prst="can">
            <a:avLst>
              <a:gd name="adj" fmla="val 25000"/>
            </a:avLst>
          </a:prstGeom>
          <a:solidFill>
            <a:schemeClr val="tx1">
              <a:lumMod val="50000"/>
              <a:lumOff val="50000"/>
              <a:alpha val="82000"/>
            </a:schemeClr>
          </a:solidFill>
          <a:ln>
            <a:headEnd/>
            <a:tailEnd/>
          </a:ln>
        </p:spPr>
        <p:style>
          <a:lnRef idx="1">
            <a:schemeClr val="accent3"/>
          </a:lnRef>
          <a:fillRef idx="2">
            <a:schemeClr val="accent3"/>
          </a:fillRef>
          <a:effectRef idx="1">
            <a:schemeClr val="accent3"/>
          </a:effectRef>
          <a:fontRef idx="minor">
            <a:schemeClr val="dk1"/>
          </a:fontRef>
        </p:style>
        <p:txBody>
          <a:bodyPr vert="vert270" wrap="none"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base">
              <a:spcBef>
                <a:spcPct val="20000"/>
              </a:spcBef>
              <a:spcAft>
                <a:spcPct val="0"/>
              </a:spcAft>
              <a:defRPr/>
            </a:pPr>
            <a:r>
              <a:rPr lang="et-EE" sz="1050" dirty="0">
                <a:solidFill>
                  <a:srgbClr val="260D08"/>
                </a:solidFill>
                <a:latin typeface="Arial"/>
              </a:rPr>
              <a:t>QUALITY REGISTERS.</a:t>
            </a:r>
          </a:p>
          <a:p>
            <a:pPr algn="ctr" fontAlgn="base">
              <a:spcBef>
                <a:spcPct val="20000"/>
              </a:spcBef>
              <a:spcAft>
                <a:spcPct val="0"/>
              </a:spcAft>
              <a:defRPr/>
            </a:pPr>
            <a:r>
              <a:rPr lang="et-EE" sz="1050" dirty="0">
                <a:solidFill>
                  <a:srgbClr val="260D08"/>
                </a:solidFill>
                <a:latin typeface="Arial"/>
              </a:rPr>
              <a:t>Cancer. HIV. Myocardial infarction. </a:t>
            </a:r>
          </a:p>
          <a:p>
            <a:pPr algn="ctr" fontAlgn="base">
              <a:spcBef>
                <a:spcPct val="20000"/>
              </a:spcBef>
              <a:spcAft>
                <a:spcPct val="0"/>
              </a:spcAft>
              <a:defRPr/>
            </a:pPr>
            <a:r>
              <a:rPr lang="et-EE" sz="1050" dirty="0">
                <a:solidFill>
                  <a:srgbClr val="260D08"/>
                </a:solidFill>
                <a:latin typeface="Arial"/>
              </a:rPr>
              <a:t>Tuberculosis. Etc.</a:t>
            </a:r>
            <a:endParaRPr lang="en-US" sz="1100" dirty="0">
              <a:solidFill>
                <a:srgbClr val="260D08"/>
              </a:solidFill>
              <a:latin typeface="Arial"/>
            </a:endParaRPr>
          </a:p>
        </p:txBody>
      </p:sp>
      <p:cxnSp>
        <p:nvCxnSpPr>
          <p:cNvPr id="36" name="Straight Connector 35"/>
          <p:cNvCxnSpPr/>
          <p:nvPr/>
        </p:nvCxnSpPr>
        <p:spPr bwMode="auto">
          <a:xfrm rot="5400000">
            <a:off x="3967451" y="3974449"/>
            <a:ext cx="265293"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34" name="Rühm 33">
            <a:extLst>
              <a:ext uri="{FF2B5EF4-FFF2-40B4-BE49-F238E27FC236}">
                <a16:creationId xmlns:a16="http://schemas.microsoft.com/office/drawing/2014/main" id="{9EBDDF04-17C8-4D11-B419-971BA37B81CA}"/>
              </a:ext>
            </a:extLst>
          </p:cNvPr>
          <p:cNvGrpSpPr/>
          <p:nvPr/>
        </p:nvGrpSpPr>
        <p:grpSpPr>
          <a:xfrm>
            <a:off x="9186063" y="4555322"/>
            <a:ext cx="1293903" cy="2232248"/>
            <a:chOff x="6791294" y="4559920"/>
            <a:chExt cx="1181040" cy="2237822"/>
          </a:xfrm>
          <a:solidFill>
            <a:schemeClr val="tx1">
              <a:lumMod val="50000"/>
              <a:lumOff val="50000"/>
            </a:schemeClr>
          </a:solidFill>
        </p:grpSpPr>
        <p:sp>
          <p:nvSpPr>
            <p:cNvPr id="39" name="AutoShape 31">
              <a:extLst>
                <a:ext uri="{FF2B5EF4-FFF2-40B4-BE49-F238E27FC236}">
                  <a16:creationId xmlns:a16="http://schemas.microsoft.com/office/drawing/2014/main" id="{2C04B183-2A0A-4636-9747-BA023BD8A2CF}"/>
                </a:ext>
              </a:extLst>
            </p:cNvPr>
            <p:cNvSpPr>
              <a:spLocks noChangeArrowheads="1"/>
            </p:cNvSpPr>
            <p:nvPr/>
          </p:nvSpPr>
          <p:spPr bwMode="auto">
            <a:xfrm>
              <a:off x="6791294" y="4704701"/>
              <a:ext cx="1181040" cy="2093041"/>
            </a:xfrm>
            <a:prstGeom prst="can">
              <a:avLst>
                <a:gd name="adj" fmla="val 25000"/>
              </a:avLst>
            </a:prstGeom>
            <a:grpFill/>
            <a:ln>
              <a:headEnd/>
              <a:tailEnd/>
            </a:ln>
          </p:spPr>
          <p:style>
            <a:lnRef idx="1">
              <a:schemeClr val="accent6"/>
            </a:lnRef>
            <a:fillRef idx="2">
              <a:schemeClr val="accent6"/>
            </a:fillRef>
            <a:effectRef idx="1">
              <a:schemeClr val="accent6"/>
            </a:effectRef>
            <a:fontRef idx="minor">
              <a:schemeClr val="dk1"/>
            </a:fontRef>
          </p:style>
          <p:txBody>
            <a:bodyPr wrap="none"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base">
                <a:spcBef>
                  <a:spcPct val="20000"/>
                </a:spcBef>
                <a:spcAft>
                  <a:spcPct val="0"/>
                </a:spcAft>
                <a:defRPr/>
              </a:pPr>
              <a:r>
                <a:rPr lang="et-EE" sz="1050" dirty="0">
                  <a:solidFill>
                    <a:srgbClr val="260D08"/>
                  </a:solidFill>
                  <a:latin typeface="Arial"/>
                </a:rPr>
                <a:t>NATION-WIDE </a:t>
              </a:r>
            </a:p>
            <a:p>
              <a:pPr algn="ctr" fontAlgn="base">
                <a:spcBef>
                  <a:spcPct val="20000"/>
                </a:spcBef>
                <a:spcAft>
                  <a:spcPct val="0"/>
                </a:spcAft>
                <a:defRPr/>
              </a:pPr>
              <a:r>
                <a:rPr lang="et-EE" sz="1050" dirty="0">
                  <a:solidFill>
                    <a:srgbClr val="260D08"/>
                  </a:solidFill>
                  <a:latin typeface="Arial"/>
                </a:rPr>
                <a:t>PICTURE </a:t>
              </a:r>
            </a:p>
            <a:p>
              <a:pPr algn="ctr" fontAlgn="base">
                <a:spcBef>
                  <a:spcPct val="20000"/>
                </a:spcBef>
                <a:spcAft>
                  <a:spcPct val="0"/>
                </a:spcAft>
                <a:defRPr/>
              </a:pPr>
              <a:r>
                <a:rPr lang="et-EE" sz="1050" dirty="0">
                  <a:solidFill>
                    <a:srgbClr val="260D08"/>
                  </a:solidFill>
                  <a:latin typeface="Arial"/>
                </a:rPr>
                <a:t>ARCHIVING AND </a:t>
              </a:r>
            </a:p>
            <a:p>
              <a:pPr algn="ctr" fontAlgn="base">
                <a:spcBef>
                  <a:spcPct val="20000"/>
                </a:spcBef>
                <a:spcAft>
                  <a:spcPct val="0"/>
                </a:spcAft>
                <a:defRPr/>
              </a:pPr>
              <a:r>
                <a:rPr lang="et-EE" sz="1050" dirty="0">
                  <a:solidFill>
                    <a:srgbClr val="260D08"/>
                  </a:solidFill>
                  <a:latin typeface="Arial"/>
                </a:rPr>
                <a:t>COMMUNICATION </a:t>
              </a:r>
            </a:p>
            <a:p>
              <a:pPr algn="ctr" fontAlgn="base">
                <a:spcBef>
                  <a:spcPct val="20000"/>
                </a:spcBef>
                <a:spcAft>
                  <a:spcPct val="0"/>
                </a:spcAft>
                <a:defRPr/>
              </a:pPr>
              <a:r>
                <a:rPr lang="et-EE" sz="1050" dirty="0">
                  <a:solidFill>
                    <a:srgbClr val="260D08"/>
                  </a:solidFill>
                  <a:latin typeface="Arial"/>
                </a:rPr>
                <a:t>SYSTEM</a:t>
              </a:r>
            </a:p>
            <a:p>
              <a:pPr algn="ctr" fontAlgn="base">
                <a:spcBef>
                  <a:spcPct val="20000"/>
                </a:spcBef>
                <a:spcAft>
                  <a:spcPct val="0"/>
                </a:spcAft>
                <a:defRPr/>
              </a:pPr>
              <a:r>
                <a:rPr lang="et-EE" sz="1050" dirty="0">
                  <a:solidFill>
                    <a:srgbClr val="260D08"/>
                  </a:solidFill>
                  <a:latin typeface="Arial"/>
                </a:rPr>
                <a:t>2005</a:t>
              </a:r>
              <a:endParaRPr lang="en-US" sz="1050" dirty="0">
                <a:solidFill>
                  <a:srgbClr val="000099"/>
                </a:solidFill>
                <a:latin typeface="Arial"/>
              </a:endParaRPr>
            </a:p>
          </p:txBody>
        </p:sp>
        <p:cxnSp>
          <p:nvCxnSpPr>
            <p:cNvPr id="40" name="Straight Connector 39">
              <a:extLst>
                <a:ext uri="{FF2B5EF4-FFF2-40B4-BE49-F238E27FC236}">
                  <a16:creationId xmlns:a16="http://schemas.microsoft.com/office/drawing/2014/main" id="{F76C9C66-2C5D-4E70-8375-D751D7BB4811}"/>
                </a:ext>
              </a:extLst>
            </p:cNvPr>
            <p:cNvCxnSpPr/>
            <p:nvPr/>
          </p:nvCxnSpPr>
          <p:spPr bwMode="auto">
            <a:xfrm rot="5400000">
              <a:off x="7192127" y="4737057"/>
              <a:ext cx="354274" cy="0"/>
            </a:xfrm>
            <a:prstGeom prst="line">
              <a:avLst/>
            </a:prstGeom>
            <a:grpFill/>
          </p:spPr>
          <p:style>
            <a:lnRef idx="2">
              <a:schemeClr val="accent1"/>
            </a:lnRef>
            <a:fillRef idx="0">
              <a:schemeClr val="accent1"/>
            </a:fillRef>
            <a:effectRef idx="1">
              <a:schemeClr val="accent1"/>
            </a:effectRef>
            <a:fontRef idx="minor">
              <a:schemeClr val="tx1"/>
            </a:fontRef>
          </p:style>
        </p:cxnSp>
      </p:grpSp>
      <p:sp>
        <p:nvSpPr>
          <p:cNvPr id="53" name="AutoShape 31">
            <a:extLst>
              <a:ext uri="{FF2B5EF4-FFF2-40B4-BE49-F238E27FC236}">
                <a16:creationId xmlns:a16="http://schemas.microsoft.com/office/drawing/2014/main" id="{34F95435-F5AC-4905-A546-4C380B7FDCF7}"/>
              </a:ext>
            </a:extLst>
          </p:cNvPr>
          <p:cNvSpPr>
            <a:spLocks noChangeArrowheads="1"/>
          </p:cNvSpPr>
          <p:nvPr/>
        </p:nvSpPr>
        <p:spPr bwMode="auto">
          <a:xfrm>
            <a:off x="7339813" y="5262192"/>
            <a:ext cx="1685096" cy="1485130"/>
          </a:xfrm>
          <a:prstGeom prst="can">
            <a:avLst>
              <a:gd name="adj" fmla="val 25000"/>
            </a:avLst>
          </a:prstGeom>
          <a:solidFill>
            <a:schemeClr val="tx1">
              <a:lumMod val="50000"/>
              <a:lumOff val="50000"/>
            </a:schemeClr>
          </a:solidFill>
          <a:ln>
            <a:headEnd/>
            <a:tailEnd/>
          </a:ln>
        </p:spPr>
        <p:style>
          <a:lnRef idx="1">
            <a:schemeClr val="accent6"/>
          </a:lnRef>
          <a:fillRef idx="2">
            <a:schemeClr val="accent6"/>
          </a:fillRef>
          <a:effectRef idx="1">
            <a:schemeClr val="accent6"/>
          </a:effectRef>
          <a:fontRef idx="minor">
            <a:schemeClr val="dk1"/>
          </a:fontRef>
        </p:style>
        <p:txBody>
          <a:bodyPr wrap="none"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base">
              <a:spcBef>
                <a:spcPct val="20000"/>
              </a:spcBef>
              <a:spcAft>
                <a:spcPct val="0"/>
              </a:spcAft>
              <a:defRPr/>
            </a:pPr>
            <a:endParaRPr lang="et-EE" sz="1050" dirty="0">
              <a:solidFill>
                <a:srgbClr val="260D08"/>
              </a:solidFill>
              <a:latin typeface="Arial"/>
            </a:endParaRPr>
          </a:p>
          <a:p>
            <a:pPr algn="ctr" fontAlgn="base">
              <a:spcBef>
                <a:spcPct val="20000"/>
              </a:spcBef>
              <a:spcAft>
                <a:spcPct val="0"/>
              </a:spcAft>
              <a:defRPr/>
            </a:pPr>
            <a:r>
              <a:rPr lang="et-EE" sz="1050" dirty="0">
                <a:solidFill>
                  <a:srgbClr val="260D08"/>
                </a:solidFill>
                <a:latin typeface="Arial"/>
              </a:rPr>
              <a:t>ESTONIAN</a:t>
            </a:r>
          </a:p>
          <a:p>
            <a:pPr algn="ctr" fontAlgn="base">
              <a:spcBef>
                <a:spcPct val="20000"/>
              </a:spcBef>
              <a:spcAft>
                <a:spcPct val="0"/>
              </a:spcAft>
              <a:defRPr/>
            </a:pPr>
            <a:r>
              <a:rPr lang="et-EE" sz="1050" dirty="0">
                <a:solidFill>
                  <a:srgbClr val="260D08"/>
                </a:solidFill>
                <a:latin typeface="Arial"/>
              </a:rPr>
              <a:t>GENOME </a:t>
            </a:r>
          </a:p>
          <a:p>
            <a:pPr algn="ctr" fontAlgn="base">
              <a:spcBef>
                <a:spcPct val="20000"/>
              </a:spcBef>
              <a:spcAft>
                <a:spcPct val="0"/>
              </a:spcAft>
              <a:defRPr/>
            </a:pPr>
            <a:r>
              <a:rPr lang="et-EE" sz="1050" dirty="0">
                <a:solidFill>
                  <a:srgbClr val="260D08"/>
                </a:solidFill>
                <a:latin typeface="Arial"/>
              </a:rPr>
              <a:t>CENTER</a:t>
            </a:r>
          </a:p>
          <a:p>
            <a:pPr algn="ctr" fontAlgn="base">
              <a:spcBef>
                <a:spcPct val="20000"/>
              </a:spcBef>
              <a:spcAft>
                <a:spcPct val="0"/>
              </a:spcAft>
              <a:defRPr/>
            </a:pPr>
            <a:r>
              <a:rPr lang="et-EE" sz="1050" dirty="0">
                <a:solidFill>
                  <a:srgbClr val="260D08"/>
                </a:solidFill>
                <a:latin typeface="Arial"/>
              </a:rPr>
              <a:t>UNIVERSITY</a:t>
            </a:r>
          </a:p>
          <a:p>
            <a:pPr algn="ctr" fontAlgn="base">
              <a:spcBef>
                <a:spcPct val="20000"/>
              </a:spcBef>
              <a:spcAft>
                <a:spcPct val="0"/>
              </a:spcAft>
              <a:defRPr/>
            </a:pPr>
            <a:r>
              <a:rPr lang="et-EE" sz="1050" dirty="0">
                <a:solidFill>
                  <a:srgbClr val="260D08"/>
                </a:solidFill>
                <a:latin typeface="Arial"/>
              </a:rPr>
              <a:t>OF</a:t>
            </a:r>
          </a:p>
          <a:p>
            <a:pPr algn="ctr" fontAlgn="base">
              <a:spcBef>
                <a:spcPct val="20000"/>
              </a:spcBef>
              <a:spcAft>
                <a:spcPct val="0"/>
              </a:spcAft>
              <a:defRPr/>
            </a:pPr>
            <a:r>
              <a:rPr lang="et-EE" sz="1050" dirty="0">
                <a:solidFill>
                  <a:srgbClr val="260D08"/>
                </a:solidFill>
                <a:latin typeface="Arial"/>
              </a:rPr>
              <a:t>TARTU</a:t>
            </a:r>
          </a:p>
        </p:txBody>
      </p:sp>
      <p:grpSp>
        <p:nvGrpSpPr>
          <p:cNvPr id="55" name="Group 34">
            <a:extLst>
              <a:ext uri="{FF2B5EF4-FFF2-40B4-BE49-F238E27FC236}">
                <a16:creationId xmlns:a16="http://schemas.microsoft.com/office/drawing/2014/main" id="{5E60486E-9A0D-49C6-918A-8F06120FA835}"/>
              </a:ext>
            </a:extLst>
          </p:cNvPr>
          <p:cNvGrpSpPr/>
          <p:nvPr/>
        </p:nvGrpSpPr>
        <p:grpSpPr>
          <a:xfrm>
            <a:off x="1668016" y="3899740"/>
            <a:ext cx="8892480" cy="1212640"/>
            <a:chOff x="179512" y="3789040"/>
            <a:chExt cx="8892480" cy="1212640"/>
          </a:xfrm>
        </p:grpSpPr>
        <p:sp>
          <p:nvSpPr>
            <p:cNvPr id="56" name="Oval 42">
              <a:extLst>
                <a:ext uri="{FF2B5EF4-FFF2-40B4-BE49-F238E27FC236}">
                  <a16:creationId xmlns:a16="http://schemas.microsoft.com/office/drawing/2014/main" id="{A7BD1A91-4FFA-4BF8-8C98-948D0F55A275}"/>
                </a:ext>
              </a:extLst>
            </p:cNvPr>
            <p:cNvSpPr/>
            <p:nvPr/>
          </p:nvSpPr>
          <p:spPr>
            <a:xfrm>
              <a:off x="179512" y="3789040"/>
              <a:ext cx="8892480" cy="8640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defRPr/>
              </a:pPr>
              <a:endParaRPr lang="en-GB" sz="2400" dirty="0">
                <a:solidFill>
                  <a:srgbClr val="DDDDDD"/>
                </a:solidFill>
                <a:latin typeface="Arial"/>
              </a:endParaRPr>
            </a:p>
          </p:txBody>
        </p:sp>
        <p:sp>
          <p:nvSpPr>
            <p:cNvPr id="57" name="TextBox 56">
              <a:extLst>
                <a:ext uri="{FF2B5EF4-FFF2-40B4-BE49-F238E27FC236}">
                  <a16:creationId xmlns:a16="http://schemas.microsoft.com/office/drawing/2014/main" id="{5377F8CB-6FA0-4B5C-9C40-A3F1624B4A9D}"/>
                </a:ext>
              </a:extLst>
            </p:cNvPr>
            <p:cNvSpPr txBox="1"/>
            <p:nvPr/>
          </p:nvSpPr>
          <p:spPr>
            <a:xfrm>
              <a:off x="1134901" y="3789040"/>
              <a:ext cx="7272808" cy="1212640"/>
            </a:xfrm>
            <a:prstGeom prst="rect">
              <a:avLst/>
            </a:prstGeom>
            <a:noFill/>
          </p:spPr>
          <p:txBody>
            <a:bodyPr wrap="square" rtlCol="0">
              <a:spAutoFit/>
            </a:bodyPr>
            <a:lstStyle/>
            <a:p>
              <a:pPr algn="ctr" fontAlgn="base">
                <a:spcAft>
                  <a:spcPct val="0"/>
                </a:spcAft>
                <a:defRPr/>
              </a:pPr>
              <a:r>
                <a:rPr lang="et-EE" sz="2400" b="1" dirty="0">
                  <a:solidFill>
                    <a:srgbClr val="000000"/>
                  </a:solidFill>
                  <a:latin typeface="Calibri" panose="020F0502020204030204" pitchFamily="34" charset="0"/>
                </a:rPr>
                <a:t>Secure data exchange layer provided by the state</a:t>
              </a:r>
            </a:p>
            <a:p>
              <a:pPr algn="ctr" fontAlgn="base">
                <a:spcAft>
                  <a:spcPct val="0"/>
                </a:spcAft>
                <a:defRPr/>
              </a:pPr>
              <a:r>
                <a:rPr lang="et-EE" b="1" dirty="0">
                  <a:solidFill>
                    <a:srgbClr val="000000"/>
                  </a:solidFill>
                  <a:latin typeface="Calibri" panose="020F0502020204030204" pitchFamily="34" charset="0"/>
                </a:rPr>
                <a:t>X-Road, ID-card, mobile-ID, State IS Service Register</a:t>
              </a:r>
              <a:endParaRPr lang="en-US" b="1" dirty="0">
                <a:solidFill>
                  <a:srgbClr val="000000"/>
                </a:solidFill>
                <a:latin typeface="Calibri" panose="020F0502020204030204" pitchFamily="34" charset="0"/>
              </a:endParaRPr>
            </a:p>
            <a:p>
              <a:pPr algn="ctr" fontAlgn="base">
                <a:spcBef>
                  <a:spcPct val="20000"/>
                </a:spcBef>
                <a:spcAft>
                  <a:spcPct val="0"/>
                </a:spcAft>
                <a:defRPr/>
              </a:pPr>
              <a:endParaRPr lang="en-GB" sz="2400" dirty="0">
                <a:solidFill>
                  <a:srgbClr val="000000"/>
                </a:solidFill>
                <a:latin typeface="Arial"/>
              </a:endParaRPr>
            </a:p>
          </p:txBody>
        </p:sp>
      </p:grpSp>
      <p:sp>
        <p:nvSpPr>
          <p:cNvPr id="58" name="AutoShape 2">
            <a:extLst>
              <a:ext uri="{FF2B5EF4-FFF2-40B4-BE49-F238E27FC236}">
                <a16:creationId xmlns:a16="http://schemas.microsoft.com/office/drawing/2014/main" id="{C5A19DDA-8921-4AAA-B010-97484B8A756B}"/>
              </a:ext>
            </a:extLst>
          </p:cNvPr>
          <p:cNvSpPr>
            <a:spLocks noChangeArrowheads="1"/>
          </p:cNvSpPr>
          <p:nvPr/>
        </p:nvSpPr>
        <p:spPr bwMode="auto">
          <a:xfrm>
            <a:off x="9430777" y="4853332"/>
            <a:ext cx="773393" cy="282634"/>
          </a:xfrm>
          <a:prstGeom prst="roundRect">
            <a:avLst>
              <a:gd name="adj" fmla="val 16667"/>
            </a:avLst>
          </a:prstGeom>
          <a:solidFill>
            <a:schemeClr val="bg2">
              <a:lumMod val="40000"/>
              <a:lumOff val="60000"/>
            </a:schemeClr>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base">
              <a:spcBef>
                <a:spcPct val="20000"/>
              </a:spcBef>
              <a:spcAft>
                <a:spcPct val="0"/>
              </a:spcAft>
              <a:defRPr/>
            </a:pPr>
            <a:r>
              <a:rPr lang="et-EE" dirty="0">
                <a:solidFill>
                  <a:srgbClr val="000000"/>
                </a:solidFill>
                <a:latin typeface="Arial"/>
              </a:rPr>
              <a:t>VPN</a:t>
            </a:r>
            <a:endParaRPr lang="en-US" dirty="0">
              <a:solidFill>
                <a:srgbClr val="000000"/>
              </a:solidFill>
              <a:latin typeface="Arial"/>
            </a:endParaRPr>
          </a:p>
        </p:txBody>
      </p:sp>
      <p:sp>
        <p:nvSpPr>
          <p:cNvPr id="59" name="AutoShape 31">
            <a:extLst>
              <a:ext uri="{FF2B5EF4-FFF2-40B4-BE49-F238E27FC236}">
                <a16:creationId xmlns:a16="http://schemas.microsoft.com/office/drawing/2014/main" id="{9A4B8479-FDBA-4B73-95BD-A7B13B7CD662}"/>
              </a:ext>
            </a:extLst>
          </p:cNvPr>
          <p:cNvSpPr>
            <a:spLocks noChangeArrowheads="1"/>
          </p:cNvSpPr>
          <p:nvPr/>
        </p:nvSpPr>
        <p:spPr bwMode="auto">
          <a:xfrm>
            <a:off x="9367586" y="2158258"/>
            <a:ext cx="944557" cy="1812306"/>
          </a:xfrm>
          <a:prstGeom prst="can">
            <a:avLst>
              <a:gd name="adj" fmla="val 25000"/>
            </a:avLst>
          </a:prstGeom>
          <a:solidFill>
            <a:schemeClr val="tx1">
              <a:lumMod val="50000"/>
              <a:lumOff val="50000"/>
              <a:alpha val="82000"/>
            </a:schemeClr>
          </a:solidFill>
          <a:ln>
            <a:headEnd/>
            <a:tailEnd/>
          </a:ln>
        </p:spPr>
        <p:style>
          <a:lnRef idx="1">
            <a:schemeClr val="accent1"/>
          </a:lnRef>
          <a:fillRef idx="2">
            <a:schemeClr val="accent1"/>
          </a:fillRef>
          <a:effectRef idx="1">
            <a:schemeClr val="accent1"/>
          </a:effectRef>
          <a:fontRef idx="minor">
            <a:schemeClr val="dk1"/>
          </a:fontRef>
        </p:style>
        <p:txBody>
          <a:bodyPr vert="vert270" wrap="none"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base">
              <a:spcBef>
                <a:spcPct val="20000"/>
              </a:spcBef>
              <a:spcAft>
                <a:spcPct val="0"/>
              </a:spcAft>
              <a:defRPr/>
            </a:pPr>
            <a:r>
              <a:rPr lang="et-EE" sz="1050" dirty="0">
                <a:solidFill>
                  <a:srgbClr val="260D08"/>
                </a:solidFill>
                <a:latin typeface="Arial"/>
              </a:rPr>
              <a:t>EMERGENCY</a:t>
            </a:r>
          </a:p>
          <a:p>
            <a:pPr algn="ctr" fontAlgn="base">
              <a:spcBef>
                <a:spcPct val="20000"/>
              </a:spcBef>
              <a:spcAft>
                <a:spcPct val="0"/>
              </a:spcAft>
              <a:defRPr/>
            </a:pPr>
            <a:r>
              <a:rPr lang="et-EE" sz="1050" dirty="0">
                <a:solidFill>
                  <a:srgbClr val="260D08"/>
                </a:solidFill>
                <a:latin typeface="Arial"/>
              </a:rPr>
              <a:t> MEDICAL</a:t>
            </a:r>
          </a:p>
          <a:p>
            <a:pPr algn="ctr" fontAlgn="base">
              <a:spcBef>
                <a:spcPct val="20000"/>
              </a:spcBef>
              <a:spcAft>
                <a:spcPct val="0"/>
              </a:spcAft>
              <a:defRPr/>
            </a:pPr>
            <a:r>
              <a:rPr lang="et-EE" sz="1050" dirty="0">
                <a:solidFill>
                  <a:srgbClr val="260D08"/>
                </a:solidFill>
                <a:latin typeface="Arial"/>
              </a:rPr>
              <a:t> SERVICE</a:t>
            </a:r>
          </a:p>
          <a:p>
            <a:pPr algn="ctr" fontAlgn="base">
              <a:spcBef>
                <a:spcPct val="20000"/>
              </a:spcBef>
              <a:spcAft>
                <a:spcPct val="0"/>
              </a:spcAft>
              <a:defRPr/>
            </a:pPr>
            <a:r>
              <a:rPr lang="et-EE" sz="1000" dirty="0">
                <a:solidFill>
                  <a:srgbClr val="000099"/>
                </a:solidFill>
                <a:latin typeface="Arial"/>
              </a:rPr>
              <a:t>2014</a:t>
            </a:r>
            <a:endParaRPr lang="en-US" sz="1050" dirty="0">
              <a:solidFill>
                <a:srgbClr val="000099"/>
              </a:solidFill>
              <a:latin typeface="Arial"/>
            </a:endParaRPr>
          </a:p>
        </p:txBody>
      </p:sp>
      <p:sp>
        <p:nvSpPr>
          <p:cNvPr id="60" name="AutoShape 31">
            <a:extLst>
              <a:ext uri="{FF2B5EF4-FFF2-40B4-BE49-F238E27FC236}">
                <a16:creationId xmlns:a16="http://schemas.microsoft.com/office/drawing/2014/main" id="{A0F16D85-D496-4AA1-BEC4-0B9D65F984E3}"/>
              </a:ext>
            </a:extLst>
          </p:cNvPr>
          <p:cNvSpPr>
            <a:spLocks noChangeArrowheads="1"/>
          </p:cNvSpPr>
          <p:nvPr/>
        </p:nvSpPr>
        <p:spPr bwMode="auto">
          <a:xfrm>
            <a:off x="9370895" y="1249289"/>
            <a:ext cx="944557" cy="1204983"/>
          </a:xfrm>
          <a:prstGeom prst="can">
            <a:avLst>
              <a:gd name="adj" fmla="val 25000"/>
            </a:avLst>
          </a:prstGeom>
          <a:solidFill>
            <a:schemeClr val="tx1">
              <a:lumMod val="50000"/>
              <a:lumOff val="50000"/>
              <a:alpha val="82000"/>
            </a:schemeClr>
          </a:solidFill>
          <a:ln>
            <a:headEnd/>
            <a:tailEnd/>
          </a:ln>
        </p:spPr>
        <p:style>
          <a:lnRef idx="1">
            <a:schemeClr val="accent1"/>
          </a:lnRef>
          <a:fillRef idx="2">
            <a:schemeClr val="accent1"/>
          </a:fillRef>
          <a:effectRef idx="1">
            <a:schemeClr val="accent1"/>
          </a:effectRef>
          <a:fontRef idx="minor">
            <a:schemeClr val="dk1"/>
          </a:fontRef>
        </p:style>
        <p:txBody>
          <a:bodyPr vert="vert270" wrap="none"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base">
              <a:spcBef>
                <a:spcPct val="20000"/>
              </a:spcBef>
              <a:spcAft>
                <a:spcPct val="0"/>
              </a:spcAft>
              <a:defRPr/>
            </a:pPr>
            <a:r>
              <a:rPr lang="et-EE" sz="1050" dirty="0">
                <a:solidFill>
                  <a:srgbClr val="260D08"/>
                </a:solidFill>
                <a:latin typeface="Arial"/>
              </a:rPr>
              <a:t>AMBULANCE </a:t>
            </a:r>
          </a:p>
          <a:p>
            <a:pPr algn="ctr" fontAlgn="base">
              <a:spcBef>
                <a:spcPct val="20000"/>
              </a:spcBef>
              <a:spcAft>
                <a:spcPct val="0"/>
              </a:spcAft>
              <a:defRPr/>
            </a:pPr>
            <a:r>
              <a:rPr lang="et-EE" sz="1050" dirty="0">
                <a:solidFill>
                  <a:srgbClr val="260D08"/>
                </a:solidFill>
                <a:latin typeface="Arial"/>
              </a:rPr>
              <a:t>MOBILE </a:t>
            </a:r>
          </a:p>
          <a:p>
            <a:pPr algn="ctr" fontAlgn="base">
              <a:spcBef>
                <a:spcPct val="20000"/>
              </a:spcBef>
              <a:spcAft>
                <a:spcPct val="0"/>
              </a:spcAft>
              <a:defRPr/>
            </a:pPr>
            <a:r>
              <a:rPr lang="et-EE" sz="1050" dirty="0">
                <a:solidFill>
                  <a:srgbClr val="260D08"/>
                </a:solidFill>
                <a:latin typeface="Arial"/>
              </a:rPr>
              <a:t>WORK</a:t>
            </a:r>
          </a:p>
          <a:p>
            <a:pPr algn="ctr" fontAlgn="base">
              <a:spcBef>
                <a:spcPct val="20000"/>
              </a:spcBef>
              <a:spcAft>
                <a:spcPct val="0"/>
              </a:spcAft>
              <a:defRPr/>
            </a:pPr>
            <a:r>
              <a:rPr lang="et-EE" sz="1050" dirty="0">
                <a:solidFill>
                  <a:srgbClr val="260D08"/>
                </a:solidFill>
                <a:latin typeface="Arial"/>
              </a:rPr>
              <a:t>STATIONS</a:t>
            </a:r>
            <a:endParaRPr lang="en-US" sz="1050" dirty="0">
              <a:solidFill>
                <a:srgbClr val="000099"/>
              </a:solidFill>
              <a:latin typeface="Arial"/>
            </a:endParaRPr>
          </a:p>
        </p:txBody>
      </p:sp>
      <p:grpSp>
        <p:nvGrpSpPr>
          <p:cNvPr id="47" name="Rühm 46">
            <a:extLst>
              <a:ext uri="{FF2B5EF4-FFF2-40B4-BE49-F238E27FC236}">
                <a16:creationId xmlns:a16="http://schemas.microsoft.com/office/drawing/2014/main" id="{CE5ED608-2DAE-48DF-931F-8006FACB6DA9}"/>
              </a:ext>
            </a:extLst>
          </p:cNvPr>
          <p:cNvGrpSpPr/>
          <p:nvPr/>
        </p:nvGrpSpPr>
        <p:grpSpPr>
          <a:xfrm>
            <a:off x="6034152" y="4509120"/>
            <a:ext cx="1102668" cy="2232248"/>
            <a:chOff x="5216056" y="4509120"/>
            <a:chExt cx="1102668" cy="2260882"/>
          </a:xfrm>
          <a:solidFill>
            <a:schemeClr val="tx1">
              <a:lumMod val="50000"/>
              <a:lumOff val="50000"/>
            </a:schemeClr>
          </a:solidFill>
        </p:grpSpPr>
        <p:sp>
          <p:nvSpPr>
            <p:cNvPr id="48" name="AutoShape 31">
              <a:extLst>
                <a:ext uri="{FF2B5EF4-FFF2-40B4-BE49-F238E27FC236}">
                  <a16:creationId xmlns:a16="http://schemas.microsoft.com/office/drawing/2014/main" id="{9482431C-B107-41FF-AE13-39691219BA25}"/>
                </a:ext>
              </a:extLst>
            </p:cNvPr>
            <p:cNvSpPr>
              <a:spLocks noChangeArrowheads="1"/>
            </p:cNvSpPr>
            <p:nvPr/>
          </p:nvSpPr>
          <p:spPr bwMode="auto">
            <a:xfrm>
              <a:off x="5216056" y="4676961"/>
              <a:ext cx="1102668" cy="2093041"/>
            </a:xfrm>
            <a:prstGeom prst="can">
              <a:avLst>
                <a:gd name="adj" fmla="val 25000"/>
              </a:avLst>
            </a:prstGeom>
            <a:grpFill/>
            <a:ln>
              <a:headEnd/>
              <a:tailEnd/>
            </a:ln>
          </p:spPr>
          <p:style>
            <a:lnRef idx="1">
              <a:schemeClr val="accent6"/>
            </a:lnRef>
            <a:fillRef idx="2">
              <a:schemeClr val="accent6"/>
            </a:fillRef>
            <a:effectRef idx="1">
              <a:schemeClr val="accent6"/>
            </a:effectRef>
            <a:fontRef idx="minor">
              <a:schemeClr val="dk1"/>
            </a:fontRef>
          </p:style>
          <p:txBody>
            <a:bodyPr wrap="none"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base">
                <a:spcBef>
                  <a:spcPct val="20000"/>
                </a:spcBef>
                <a:spcAft>
                  <a:spcPct val="0"/>
                </a:spcAft>
                <a:defRPr/>
              </a:pPr>
              <a:r>
                <a:rPr lang="et-EE" sz="1050" dirty="0">
                  <a:solidFill>
                    <a:srgbClr val="260D08"/>
                  </a:solidFill>
                  <a:latin typeface="Arial"/>
                </a:rPr>
                <a:t>ESTONIAN </a:t>
              </a:r>
            </a:p>
            <a:p>
              <a:pPr algn="ctr" fontAlgn="base">
                <a:spcBef>
                  <a:spcPct val="20000"/>
                </a:spcBef>
                <a:spcAft>
                  <a:spcPct val="0"/>
                </a:spcAft>
                <a:defRPr/>
              </a:pPr>
              <a:r>
                <a:rPr lang="et-EE" sz="1050" dirty="0">
                  <a:solidFill>
                    <a:srgbClr val="260D08"/>
                  </a:solidFill>
                  <a:latin typeface="Arial"/>
                </a:rPr>
                <a:t>HEALHT</a:t>
              </a:r>
            </a:p>
            <a:p>
              <a:pPr algn="ctr" fontAlgn="base">
                <a:spcBef>
                  <a:spcPct val="20000"/>
                </a:spcBef>
                <a:spcAft>
                  <a:spcPct val="0"/>
                </a:spcAft>
                <a:defRPr/>
              </a:pPr>
              <a:r>
                <a:rPr lang="et-EE" sz="1050" dirty="0">
                  <a:solidFill>
                    <a:srgbClr val="260D08"/>
                  </a:solidFill>
                  <a:latin typeface="Arial"/>
                </a:rPr>
                <a:t>INSURANCE</a:t>
              </a:r>
            </a:p>
            <a:p>
              <a:pPr algn="ctr" fontAlgn="base">
                <a:spcBef>
                  <a:spcPct val="20000"/>
                </a:spcBef>
                <a:spcAft>
                  <a:spcPct val="0"/>
                </a:spcAft>
                <a:defRPr/>
              </a:pPr>
              <a:r>
                <a:rPr lang="et-EE" sz="1050" dirty="0">
                  <a:solidFill>
                    <a:srgbClr val="260D08"/>
                  </a:solidFill>
                  <a:latin typeface="Arial"/>
                </a:rPr>
                <a:t>FUND</a:t>
              </a:r>
            </a:p>
            <a:p>
              <a:pPr algn="ctr" fontAlgn="base">
                <a:spcBef>
                  <a:spcPct val="20000"/>
                </a:spcBef>
                <a:spcAft>
                  <a:spcPct val="0"/>
                </a:spcAft>
                <a:defRPr/>
              </a:pPr>
              <a:r>
                <a:rPr lang="et-EE" sz="1050" dirty="0">
                  <a:solidFill>
                    <a:srgbClr val="260D08"/>
                  </a:solidFill>
                  <a:latin typeface="Arial"/>
                </a:rPr>
                <a:t>2001</a:t>
              </a:r>
            </a:p>
            <a:p>
              <a:pPr algn="ctr" fontAlgn="base">
                <a:spcBef>
                  <a:spcPct val="20000"/>
                </a:spcBef>
                <a:spcAft>
                  <a:spcPct val="0"/>
                </a:spcAft>
                <a:defRPr/>
              </a:pPr>
              <a:r>
                <a:rPr lang="et-EE" sz="1050" b="1" dirty="0">
                  <a:solidFill>
                    <a:srgbClr val="260D08"/>
                  </a:solidFill>
                  <a:latin typeface="Arial"/>
                </a:rPr>
                <a:t>PRESCRIPTION </a:t>
              </a:r>
              <a:br>
                <a:rPr lang="et-EE" sz="1050" b="1" dirty="0">
                  <a:solidFill>
                    <a:srgbClr val="260D08"/>
                  </a:solidFill>
                  <a:latin typeface="Arial"/>
                </a:rPr>
              </a:br>
              <a:r>
                <a:rPr lang="et-EE" sz="1050" b="1" dirty="0">
                  <a:solidFill>
                    <a:srgbClr val="260D08"/>
                  </a:solidFill>
                  <a:latin typeface="Arial"/>
                </a:rPr>
                <a:t>CENTRE</a:t>
              </a:r>
            </a:p>
            <a:p>
              <a:pPr algn="ctr" fontAlgn="base">
                <a:spcBef>
                  <a:spcPct val="20000"/>
                </a:spcBef>
                <a:spcAft>
                  <a:spcPct val="0"/>
                </a:spcAft>
                <a:defRPr/>
              </a:pPr>
              <a:r>
                <a:rPr lang="et-EE" sz="1050" dirty="0">
                  <a:solidFill>
                    <a:srgbClr val="260D08"/>
                  </a:solidFill>
                  <a:latin typeface="Arial"/>
                </a:rPr>
                <a:t>2010 January</a:t>
              </a:r>
              <a:endParaRPr lang="en-US" sz="1050" dirty="0">
                <a:solidFill>
                  <a:srgbClr val="000099"/>
                </a:solidFill>
                <a:latin typeface="Arial"/>
              </a:endParaRPr>
            </a:p>
          </p:txBody>
        </p:sp>
        <p:cxnSp>
          <p:nvCxnSpPr>
            <p:cNvPr id="49" name="Straight Connector 27">
              <a:extLst>
                <a:ext uri="{FF2B5EF4-FFF2-40B4-BE49-F238E27FC236}">
                  <a16:creationId xmlns:a16="http://schemas.microsoft.com/office/drawing/2014/main" id="{126469A4-78E3-4915-8DB8-EB80EA12A3A9}"/>
                </a:ext>
              </a:extLst>
            </p:cNvPr>
            <p:cNvCxnSpPr/>
            <p:nvPr/>
          </p:nvCxnSpPr>
          <p:spPr bwMode="auto">
            <a:xfrm rot="5400000">
              <a:off x="5620184" y="4686257"/>
              <a:ext cx="354274" cy="0"/>
            </a:xfrm>
            <a:prstGeom prst="line">
              <a:avLst/>
            </a:prstGeom>
            <a:grpFill/>
          </p:spPr>
          <p:style>
            <a:lnRef idx="2">
              <a:schemeClr val="accent1"/>
            </a:lnRef>
            <a:fillRef idx="0">
              <a:schemeClr val="accent1"/>
            </a:fillRef>
            <a:effectRef idx="1">
              <a:schemeClr val="accent1"/>
            </a:effectRef>
            <a:fontRef idx="minor">
              <a:schemeClr val="tx1"/>
            </a:fontRef>
          </p:style>
        </p:cxnSp>
      </p:grpSp>
      <p:sp>
        <p:nvSpPr>
          <p:cNvPr id="71" name="AutoShape 31">
            <a:extLst>
              <a:ext uri="{FF2B5EF4-FFF2-40B4-BE49-F238E27FC236}">
                <a16:creationId xmlns:a16="http://schemas.microsoft.com/office/drawing/2014/main" id="{375770AC-8C12-49FE-BD40-77A71EF90996}"/>
              </a:ext>
            </a:extLst>
          </p:cNvPr>
          <p:cNvSpPr>
            <a:spLocks noChangeArrowheads="1"/>
          </p:cNvSpPr>
          <p:nvPr/>
        </p:nvSpPr>
        <p:spPr bwMode="auto">
          <a:xfrm>
            <a:off x="6205026" y="4026514"/>
            <a:ext cx="1291283" cy="1117140"/>
          </a:xfrm>
          <a:prstGeom prst="can">
            <a:avLst>
              <a:gd name="adj" fmla="val 25000"/>
            </a:avLst>
          </a:prstGeom>
          <a:solidFill>
            <a:srgbClr val="FFFF00">
              <a:alpha val="69000"/>
            </a:srgbClr>
          </a:solidFill>
          <a:ln>
            <a:headEnd/>
            <a:tailEnd/>
          </a:ln>
        </p:spPr>
        <p:style>
          <a:lnRef idx="1">
            <a:schemeClr val="accent6"/>
          </a:lnRef>
          <a:fillRef idx="2">
            <a:schemeClr val="accent6"/>
          </a:fillRef>
          <a:effectRef idx="1">
            <a:schemeClr val="accent6"/>
          </a:effectRef>
          <a:fontRef idx="minor">
            <a:schemeClr val="dk1"/>
          </a:fontRef>
        </p:style>
        <p:txBody>
          <a:bodyPr wrap="none"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base">
              <a:spcBef>
                <a:spcPct val="20000"/>
              </a:spcBef>
              <a:spcAft>
                <a:spcPct val="0"/>
              </a:spcAft>
              <a:defRPr/>
            </a:pPr>
            <a:endParaRPr lang="et-EE" sz="1050" dirty="0">
              <a:solidFill>
                <a:srgbClr val="260D08"/>
              </a:solidFill>
              <a:latin typeface="Arial"/>
            </a:endParaRPr>
          </a:p>
          <a:p>
            <a:pPr algn="ctr" fontAlgn="base">
              <a:spcBef>
                <a:spcPct val="20000"/>
              </a:spcBef>
              <a:spcAft>
                <a:spcPct val="0"/>
              </a:spcAft>
              <a:defRPr/>
            </a:pPr>
            <a:r>
              <a:rPr lang="et-EE" sz="1050" dirty="0">
                <a:solidFill>
                  <a:srgbClr val="260D08"/>
                </a:solidFill>
                <a:latin typeface="Arial"/>
              </a:rPr>
              <a:t>SFINX</a:t>
            </a:r>
            <a:br>
              <a:rPr lang="et-EE" sz="1050" dirty="0">
                <a:solidFill>
                  <a:srgbClr val="260D08"/>
                </a:solidFill>
                <a:latin typeface="Arial"/>
              </a:rPr>
            </a:br>
            <a:r>
              <a:rPr lang="et-EE" sz="1050" dirty="0">
                <a:solidFill>
                  <a:srgbClr val="260D08"/>
                </a:solidFill>
                <a:latin typeface="Arial"/>
              </a:rPr>
              <a:t>Drug-drug </a:t>
            </a:r>
          </a:p>
          <a:p>
            <a:pPr algn="ctr" fontAlgn="base">
              <a:spcBef>
                <a:spcPct val="20000"/>
              </a:spcBef>
              <a:spcAft>
                <a:spcPct val="0"/>
              </a:spcAft>
              <a:defRPr/>
            </a:pPr>
            <a:r>
              <a:rPr lang="et-EE" sz="1050" dirty="0">
                <a:solidFill>
                  <a:srgbClr val="260D08"/>
                </a:solidFill>
                <a:latin typeface="Arial"/>
              </a:rPr>
              <a:t>Interaction database</a:t>
            </a:r>
          </a:p>
          <a:p>
            <a:pPr algn="ctr" fontAlgn="base">
              <a:spcBef>
                <a:spcPct val="20000"/>
              </a:spcBef>
              <a:spcAft>
                <a:spcPct val="0"/>
              </a:spcAft>
              <a:defRPr/>
            </a:pPr>
            <a:r>
              <a:rPr lang="et-EE" sz="1050" dirty="0">
                <a:solidFill>
                  <a:srgbClr val="260D08"/>
                </a:solidFill>
                <a:latin typeface="Arial"/>
              </a:rPr>
              <a:t>2016</a:t>
            </a:r>
            <a:endParaRPr lang="en-US" sz="1050" dirty="0">
              <a:solidFill>
                <a:srgbClr val="000099"/>
              </a:solidFill>
              <a:latin typeface="Arial"/>
            </a:endParaRPr>
          </a:p>
        </p:txBody>
      </p:sp>
      <p:sp>
        <p:nvSpPr>
          <p:cNvPr id="73" name="AutoShape 31">
            <a:extLst>
              <a:ext uri="{FF2B5EF4-FFF2-40B4-BE49-F238E27FC236}">
                <a16:creationId xmlns:a16="http://schemas.microsoft.com/office/drawing/2014/main" id="{FFAD6F6B-6A52-48DA-8F90-602D55776F43}"/>
              </a:ext>
            </a:extLst>
          </p:cNvPr>
          <p:cNvSpPr>
            <a:spLocks noChangeArrowheads="1"/>
          </p:cNvSpPr>
          <p:nvPr/>
        </p:nvSpPr>
        <p:spPr bwMode="auto">
          <a:xfrm>
            <a:off x="1703513" y="4383549"/>
            <a:ext cx="1608065" cy="1117140"/>
          </a:xfrm>
          <a:prstGeom prst="can">
            <a:avLst>
              <a:gd name="adj" fmla="val 25000"/>
            </a:avLst>
          </a:prstGeom>
          <a:solidFill>
            <a:srgbClr val="3366FF"/>
          </a:solidFill>
          <a:ln>
            <a:headEnd/>
            <a:tailEnd/>
          </a:ln>
        </p:spPr>
        <p:style>
          <a:lnRef idx="1">
            <a:schemeClr val="accent6"/>
          </a:lnRef>
          <a:fillRef idx="2">
            <a:schemeClr val="accent6"/>
          </a:fillRef>
          <a:effectRef idx="1">
            <a:schemeClr val="accent6"/>
          </a:effectRef>
          <a:fontRef idx="minor">
            <a:schemeClr val="dk1"/>
          </a:fontRef>
        </p:style>
        <p:txBody>
          <a:bodyPr wrap="none"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base">
              <a:spcAft>
                <a:spcPct val="0"/>
              </a:spcAft>
              <a:defRPr/>
            </a:pPr>
            <a:endParaRPr lang="et-EE" sz="1050" dirty="0">
              <a:solidFill>
                <a:srgbClr val="260D08"/>
              </a:solidFill>
              <a:latin typeface="Arial"/>
            </a:endParaRPr>
          </a:p>
          <a:p>
            <a:pPr algn="ctr" fontAlgn="base">
              <a:spcAft>
                <a:spcPct val="0"/>
              </a:spcAft>
              <a:defRPr/>
            </a:pPr>
            <a:r>
              <a:rPr lang="et-EE" sz="1050" b="1" dirty="0">
                <a:solidFill>
                  <a:srgbClr val="FFFFFF"/>
                </a:solidFill>
                <a:latin typeface="Arial"/>
              </a:rPr>
              <a:t>DRIVING LICENCE</a:t>
            </a:r>
          </a:p>
          <a:p>
            <a:pPr algn="ctr" fontAlgn="base">
              <a:spcAft>
                <a:spcPct val="0"/>
              </a:spcAft>
              <a:defRPr/>
            </a:pPr>
            <a:r>
              <a:rPr lang="et-EE" sz="1050" b="1" dirty="0">
                <a:solidFill>
                  <a:srgbClr val="FFFFFF"/>
                </a:solidFill>
                <a:latin typeface="Arial"/>
              </a:rPr>
              <a:t>HEALTH CERTIFICATE</a:t>
            </a:r>
          </a:p>
          <a:p>
            <a:pPr algn="ctr" fontAlgn="base">
              <a:spcAft>
                <a:spcPct val="0"/>
              </a:spcAft>
              <a:defRPr/>
            </a:pPr>
            <a:r>
              <a:rPr lang="et-EE" sz="1050" b="1" dirty="0">
                <a:solidFill>
                  <a:srgbClr val="FFFFFF"/>
                </a:solidFill>
                <a:latin typeface="Arial"/>
              </a:rPr>
              <a:t>APPLICATION</a:t>
            </a:r>
          </a:p>
          <a:p>
            <a:pPr algn="ctr" fontAlgn="base">
              <a:spcAft>
                <a:spcPct val="0"/>
              </a:spcAft>
              <a:defRPr/>
            </a:pPr>
            <a:r>
              <a:rPr lang="et-EE" sz="1050" b="1" dirty="0">
                <a:solidFill>
                  <a:srgbClr val="FFFFFF"/>
                </a:solidFill>
                <a:latin typeface="Arial"/>
              </a:rPr>
              <a:t>2015</a:t>
            </a:r>
            <a:endParaRPr lang="en-US" sz="1050" b="1" dirty="0">
              <a:solidFill>
                <a:srgbClr val="FFFFFF"/>
              </a:solidFill>
              <a:latin typeface="Arial"/>
            </a:endParaRPr>
          </a:p>
        </p:txBody>
      </p:sp>
    </p:spTree>
    <p:extLst>
      <p:ext uri="{BB962C8B-B14F-4D97-AF65-F5344CB8AC3E}">
        <p14:creationId xmlns:p14="http://schemas.microsoft.com/office/powerpoint/2010/main" val="277481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0708" y="668470"/>
            <a:ext cx="2554200" cy="936625"/>
          </a:xfrm>
        </p:spPr>
        <p:txBody>
          <a:bodyPr/>
          <a:lstStyle/>
          <a:p>
            <a:pPr algn="ctr"/>
            <a:r>
              <a:rPr lang="en-US" sz="2800" dirty="0"/>
              <a:t>Content</a:t>
            </a:r>
            <a:endParaRPr lang="en-US" dirty="0"/>
          </a:p>
        </p:txBody>
      </p:sp>
      <p:sp>
        <p:nvSpPr>
          <p:cNvPr id="3" name="Content Placeholder 2"/>
          <p:cNvSpPr>
            <a:spLocks noGrp="1"/>
          </p:cNvSpPr>
          <p:nvPr>
            <p:ph sz="quarter" idx="17"/>
          </p:nvPr>
        </p:nvSpPr>
        <p:spPr>
          <a:xfrm>
            <a:off x="1163694" y="1605095"/>
            <a:ext cx="6408228" cy="4176886"/>
          </a:xfrm>
        </p:spPr>
        <p:txBody>
          <a:bodyPr/>
          <a:lstStyle/>
          <a:p>
            <a:pPr lvl="0">
              <a:lnSpc>
                <a:spcPct val="100000"/>
              </a:lnSpc>
              <a:spcBef>
                <a:spcPts val="600"/>
              </a:spcBef>
              <a:buClr>
                <a:srgbClr val="991F3D"/>
              </a:buClr>
            </a:pPr>
            <a:endParaRPr lang="en-US" sz="1800" dirty="0">
              <a:solidFill>
                <a:srgbClr val="000000"/>
              </a:solidFill>
              <a:latin typeface="Calibri" panose="020F0502020204030204" pitchFamily="34" charset="0"/>
              <a:cs typeface="Calibri" panose="020F0502020204030204" pitchFamily="34" charset="0"/>
            </a:endParaRPr>
          </a:p>
          <a:p>
            <a:pPr lvl="0">
              <a:lnSpc>
                <a:spcPct val="150000"/>
              </a:lnSpc>
              <a:spcBef>
                <a:spcPts val="600"/>
              </a:spcBef>
              <a:buClr>
                <a:srgbClr val="991F3D"/>
              </a:buClr>
            </a:pPr>
            <a:r>
              <a:rPr lang="en-US" dirty="0">
                <a:solidFill>
                  <a:srgbClr val="000000"/>
                </a:solidFill>
                <a:latin typeface="Calibri" panose="020F0502020204030204" pitchFamily="34" charset="0"/>
                <a:cs typeface="Calibri" panose="020F0502020204030204" pitchFamily="34" charset="0"/>
              </a:rPr>
              <a:t>Estonian ID and e-government architecture</a:t>
            </a:r>
            <a:endParaRPr lang="et-EE" dirty="0">
              <a:solidFill>
                <a:srgbClr val="000000"/>
              </a:solidFill>
              <a:latin typeface="Calibri" panose="020F0502020204030204" pitchFamily="34" charset="0"/>
              <a:cs typeface="Calibri" panose="020F0502020204030204" pitchFamily="34" charset="0"/>
            </a:endParaRPr>
          </a:p>
          <a:p>
            <a:pPr lvl="0">
              <a:lnSpc>
                <a:spcPct val="150000"/>
              </a:lnSpc>
              <a:spcBef>
                <a:spcPts val="600"/>
              </a:spcBef>
              <a:buClr>
                <a:srgbClr val="991F3D"/>
              </a:buClr>
            </a:pPr>
            <a:r>
              <a:rPr lang="en-US" dirty="0">
                <a:solidFill>
                  <a:srgbClr val="000000"/>
                </a:solidFill>
                <a:latin typeface="Calibri" panose="020F0502020204030204" pitchFamily="34" charset="0"/>
                <a:cs typeface="Calibri" panose="020F0502020204030204" pitchFamily="34" charset="0"/>
              </a:rPr>
              <a:t>Short overview about Estonian public e-services</a:t>
            </a:r>
            <a:endParaRPr lang="et-EE" dirty="0">
              <a:solidFill>
                <a:srgbClr val="000000"/>
              </a:solidFill>
              <a:latin typeface="Calibri" panose="020F0502020204030204" pitchFamily="34" charset="0"/>
              <a:cs typeface="Calibri" panose="020F0502020204030204" pitchFamily="34" charset="0"/>
            </a:endParaRPr>
          </a:p>
          <a:p>
            <a:pPr lvl="0">
              <a:lnSpc>
                <a:spcPct val="150000"/>
              </a:lnSpc>
              <a:spcBef>
                <a:spcPts val="600"/>
              </a:spcBef>
              <a:buClr>
                <a:srgbClr val="991F3D"/>
              </a:buClr>
            </a:pPr>
            <a:r>
              <a:rPr lang="en-US" dirty="0">
                <a:solidFill>
                  <a:srgbClr val="000000"/>
                </a:solidFill>
                <a:latin typeface="Calibri" panose="020F0502020204030204" pitchFamily="34" charset="0"/>
                <a:cs typeface="Calibri" panose="020F0502020204030204" pitchFamily="34" charset="0"/>
              </a:rPr>
              <a:t>Estonian Nation-wide Health Information System (EHIS)</a:t>
            </a:r>
            <a:endParaRPr lang="et-EE" dirty="0">
              <a:solidFill>
                <a:srgbClr val="000000"/>
              </a:solidFill>
              <a:latin typeface="Calibri" panose="020F0502020204030204" pitchFamily="34" charset="0"/>
              <a:cs typeface="Calibri" panose="020F0502020204030204" pitchFamily="34" charset="0"/>
            </a:endParaRPr>
          </a:p>
          <a:p>
            <a:pPr lvl="0">
              <a:lnSpc>
                <a:spcPct val="150000"/>
              </a:lnSpc>
              <a:spcBef>
                <a:spcPts val="600"/>
              </a:spcBef>
              <a:buClr>
                <a:srgbClr val="991F3D"/>
              </a:buClr>
            </a:pPr>
            <a:r>
              <a:rPr lang="en-US" dirty="0">
                <a:solidFill>
                  <a:srgbClr val="000000"/>
                </a:solidFill>
                <a:latin typeface="Calibri" panose="020F0502020204030204" pitchFamily="34" charset="0"/>
                <a:cs typeface="Calibri" panose="020F0502020204030204" pitchFamily="34" charset="0"/>
              </a:rPr>
              <a:t>Main findings of 15 years experience</a:t>
            </a:r>
            <a:endParaRPr lang="et-EE" dirty="0">
              <a:solidFill>
                <a:srgbClr val="000000"/>
              </a:solidFill>
              <a:latin typeface="Calibri" panose="020F0502020204030204" pitchFamily="34" charset="0"/>
              <a:cs typeface="Calibri" panose="020F0502020204030204" pitchFamily="34" charset="0"/>
            </a:endParaRPr>
          </a:p>
          <a:p>
            <a:pPr lvl="0">
              <a:lnSpc>
                <a:spcPct val="150000"/>
              </a:lnSpc>
              <a:spcBef>
                <a:spcPts val="600"/>
              </a:spcBef>
              <a:buClr>
                <a:srgbClr val="991F3D"/>
              </a:buClr>
            </a:pPr>
            <a:r>
              <a:rPr lang="en-US" dirty="0">
                <a:solidFill>
                  <a:srgbClr val="000000"/>
                </a:solidFill>
                <a:latin typeface="Calibri" panose="020F0502020204030204" pitchFamily="34" charset="0"/>
                <a:cs typeface="Calibri" panose="020F0502020204030204" pitchFamily="34" charset="0"/>
              </a:rPr>
              <a:t>Future trends and motivation to innovate</a:t>
            </a:r>
          </a:p>
          <a:p>
            <a:pPr lvl="0">
              <a:lnSpc>
                <a:spcPts val="5400"/>
              </a:lnSpc>
              <a:spcBef>
                <a:spcPts val="0"/>
              </a:spcBef>
              <a:buClr>
                <a:srgbClr val="991F3D"/>
              </a:buClr>
            </a:pPr>
            <a:endParaRPr lang="en-US" dirty="0">
              <a:solidFill>
                <a:srgbClr val="000000"/>
              </a:solidFill>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pic>
        <p:nvPicPr>
          <p:cNvPr id="32" name="Picture Placeholder 31"/>
          <p:cNvPicPr>
            <a:picLocks noGrp="1" noChangeAspect="1"/>
          </p:cNvPicPr>
          <p:nvPr>
            <p:ph type="pic" sz="quarter" idx="18"/>
          </p:nvPr>
        </p:nvPicPr>
        <p:blipFill rotWithShape="1">
          <a:blip r:embed="rId3" cstate="print">
            <a:extLst>
              <a:ext uri="{28A0092B-C50C-407E-A947-70E740481C1C}">
                <a14:useLocalDpi xmlns:a14="http://schemas.microsoft.com/office/drawing/2010/main" val="0"/>
              </a:ext>
            </a:extLst>
          </a:blip>
          <a:srcRect l="512" t="2368" r="23874" b="4599"/>
          <a:stretch/>
        </p:blipFill>
        <p:spPr>
          <a:xfrm>
            <a:off x="8151223" y="62706"/>
            <a:ext cx="3862021" cy="6732588"/>
          </a:xfrm>
        </p:spPr>
      </p:pic>
      <p:sp>
        <p:nvSpPr>
          <p:cNvPr id="23" name="Oval 50">
            <a:extLst>
              <a:ext uri="{FF2B5EF4-FFF2-40B4-BE49-F238E27FC236}">
                <a16:creationId xmlns:a16="http://schemas.microsoft.com/office/drawing/2014/main" id="{27CE58B9-A334-724C-BA5A-CAF5871456F6}"/>
              </a:ext>
            </a:extLst>
          </p:cNvPr>
          <p:cNvSpPr/>
          <p:nvPr/>
        </p:nvSpPr>
        <p:spPr>
          <a:xfrm>
            <a:off x="803654" y="2146158"/>
            <a:ext cx="150670" cy="1475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AB1352"/>
              </a:solidFill>
              <a:effectLst/>
              <a:uLnTx/>
              <a:uFillTx/>
              <a:latin typeface="Verdana"/>
              <a:ea typeface="+mn-ea"/>
              <a:cs typeface="+mn-cs"/>
            </a:endParaRPr>
          </a:p>
        </p:txBody>
      </p:sp>
      <p:sp>
        <p:nvSpPr>
          <p:cNvPr id="24" name="Oval 51">
            <a:extLst>
              <a:ext uri="{FF2B5EF4-FFF2-40B4-BE49-F238E27FC236}">
                <a16:creationId xmlns:a16="http://schemas.microsoft.com/office/drawing/2014/main" id="{A33E3F50-056D-564F-8A59-8185DD8DC579}"/>
              </a:ext>
            </a:extLst>
          </p:cNvPr>
          <p:cNvSpPr/>
          <p:nvPr/>
        </p:nvSpPr>
        <p:spPr>
          <a:xfrm>
            <a:off x="795337" y="2680816"/>
            <a:ext cx="150670" cy="1475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E4067E"/>
              </a:solidFill>
              <a:effectLst/>
              <a:uLnTx/>
              <a:uFillTx/>
              <a:latin typeface="Verdana"/>
              <a:ea typeface="+mn-ea"/>
              <a:cs typeface="+mn-cs"/>
            </a:endParaRPr>
          </a:p>
        </p:txBody>
      </p:sp>
      <p:sp>
        <p:nvSpPr>
          <p:cNvPr id="25" name="Oval 52">
            <a:extLst>
              <a:ext uri="{FF2B5EF4-FFF2-40B4-BE49-F238E27FC236}">
                <a16:creationId xmlns:a16="http://schemas.microsoft.com/office/drawing/2014/main" id="{61B6A158-D3B1-AB42-BBDC-788B0C1EA96A}"/>
              </a:ext>
            </a:extLst>
          </p:cNvPr>
          <p:cNvSpPr/>
          <p:nvPr/>
        </p:nvSpPr>
        <p:spPr>
          <a:xfrm>
            <a:off x="803654" y="3215474"/>
            <a:ext cx="150670" cy="1475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AB1352"/>
              </a:solidFill>
              <a:effectLst/>
              <a:uLnTx/>
              <a:uFillTx/>
              <a:latin typeface="Verdana"/>
              <a:ea typeface="+mn-ea"/>
              <a:cs typeface="+mn-cs"/>
            </a:endParaRPr>
          </a:p>
        </p:txBody>
      </p:sp>
      <p:sp>
        <p:nvSpPr>
          <p:cNvPr id="9" name="Oval 52">
            <a:extLst>
              <a:ext uri="{FF2B5EF4-FFF2-40B4-BE49-F238E27FC236}">
                <a16:creationId xmlns:a16="http://schemas.microsoft.com/office/drawing/2014/main" id="{222B8C74-3AA5-45C7-B140-2E51C4184F3C}"/>
              </a:ext>
            </a:extLst>
          </p:cNvPr>
          <p:cNvSpPr/>
          <p:nvPr/>
        </p:nvSpPr>
        <p:spPr>
          <a:xfrm>
            <a:off x="795337" y="3746790"/>
            <a:ext cx="150670" cy="14755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AB1352"/>
              </a:solidFill>
              <a:effectLst/>
              <a:uLnTx/>
              <a:uFillTx/>
              <a:latin typeface="Verdana"/>
              <a:ea typeface="+mn-ea"/>
              <a:cs typeface="+mn-cs"/>
            </a:endParaRPr>
          </a:p>
        </p:txBody>
      </p:sp>
      <p:sp>
        <p:nvSpPr>
          <p:cNvPr id="10" name="Oval 52">
            <a:extLst>
              <a:ext uri="{FF2B5EF4-FFF2-40B4-BE49-F238E27FC236}">
                <a16:creationId xmlns:a16="http://schemas.microsoft.com/office/drawing/2014/main" id="{639E8FB0-3094-4939-A8BB-CF3FB25A45BE}"/>
              </a:ext>
            </a:extLst>
          </p:cNvPr>
          <p:cNvSpPr/>
          <p:nvPr/>
        </p:nvSpPr>
        <p:spPr>
          <a:xfrm>
            <a:off x="795337" y="4278106"/>
            <a:ext cx="150670" cy="14755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AB1352"/>
              </a:solidFill>
              <a:effectLst/>
              <a:uLnTx/>
              <a:uFillTx/>
              <a:latin typeface="Verdana"/>
              <a:ea typeface="+mn-ea"/>
              <a:cs typeface="+mn-cs"/>
            </a:endParaRPr>
          </a:p>
        </p:txBody>
      </p:sp>
    </p:spTree>
    <p:extLst>
      <p:ext uri="{BB962C8B-B14F-4D97-AF65-F5344CB8AC3E}">
        <p14:creationId xmlns:p14="http://schemas.microsoft.com/office/powerpoint/2010/main" val="1275627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669CB5-F102-914A-BFF4-89C9E24ADE4F}"/>
              </a:ext>
            </a:extLst>
          </p:cNvPr>
          <p:cNvSpPr>
            <a:spLocks noGrp="1"/>
          </p:cNvSpPr>
          <p:nvPr>
            <p:ph type="body" sz="quarter" idx="13"/>
          </p:nvPr>
        </p:nvSpPr>
        <p:spPr>
          <a:xfrm>
            <a:off x="1963784" y="214697"/>
            <a:ext cx="8264432" cy="1016944"/>
          </a:xfrm>
        </p:spPr>
        <p:txBody>
          <a:bodyPr>
            <a:noAutofit/>
          </a:bodyPr>
          <a:lstStyle/>
          <a:p>
            <a:pPr algn="ctr"/>
            <a:r>
              <a:rPr lang="en-US" sz="3200" dirty="0" err="1">
                <a:latin typeface="Calibri" panose="020F0502020204030204" pitchFamily="34" charset="0"/>
                <a:cs typeface="Calibri" panose="020F0502020204030204" pitchFamily="34" charset="0"/>
              </a:rPr>
              <a:t>lEvels</a:t>
            </a:r>
            <a:r>
              <a:rPr lang="en-US" sz="3200" dirty="0">
                <a:latin typeface="Calibri" panose="020F0502020204030204" pitchFamily="34" charset="0"/>
                <a:cs typeface="Calibri" panose="020F0502020204030204" pitchFamily="34" charset="0"/>
              </a:rPr>
              <a:t> of digitalization in different health care domains in </a:t>
            </a:r>
            <a:r>
              <a:rPr lang="en-US" sz="3200" dirty="0" err="1">
                <a:latin typeface="Calibri" panose="020F0502020204030204" pitchFamily="34" charset="0"/>
                <a:cs typeface="Calibri" panose="020F0502020204030204" pitchFamily="34" charset="0"/>
              </a:rPr>
              <a:t>estonia</a:t>
            </a:r>
            <a:endParaRPr lang="en-US" sz="3200" dirty="0">
              <a:latin typeface="Calibri" panose="020F0502020204030204" pitchFamily="34" charset="0"/>
              <a:cs typeface="Calibri" panose="020F0502020204030204" pitchFamily="34" charset="0"/>
            </a:endParaRPr>
          </a:p>
        </p:txBody>
      </p:sp>
      <p:graphicFrame>
        <p:nvGraphicFramePr>
          <p:cNvPr id="4" name="Tabel 18">
            <a:extLst>
              <a:ext uri="{FF2B5EF4-FFF2-40B4-BE49-F238E27FC236}">
                <a16:creationId xmlns:a16="http://schemas.microsoft.com/office/drawing/2014/main" id="{0E46B8ED-2545-46FC-B496-8CE0C2A85065}"/>
              </a:ext>
            </a:extLst>
          </p:cNvPr>
          <p:cNvGraphicFramePr>
            <a:graphicFrameLocks noGrp="1"/>
          </p:cNvGraphicFramePr>
          <p:nvPr>
            <p:extLst>
              <p:ext uri="{D42A27DB-BD31-4B8C-83A1-F6EECF244321}">
                <p14:modId xmlns:p14="http://schemas.microsoft.com/office/powerpoint/2010/main" val="3263099690"/>
              </p:ext>
            </p:extLst>
          </p:nvPr>
        </p:nvGraphicFramePr>
        <p:xfrm>
          <a:off x="1733939" y="1407087"/>
          <a:ext cx="9601201" cy="5236216"/>
        </p:xfrm>
        <a:graphic>
          <a:graphicData uri="http://schemas.openxmlformats.org/drawingml/2006/table">
            <a:tbl>
              <a:tblPr firstRow="1" bandRow="1"/>
              <a:tblGrid>
                <a:gridCol w="3149675">
                  <a:extLst>
                    <a:ext uri="{9D8B030D-6E8A-4147-A177-3AD203B41FA5}">
                      <a16:colId xmlns:a16="http://schemas.microsoft.com/office/drawing/2014/main" val="2619292788"/>
                    </a:ext>
                  </a:extLst>
                </a:gridCol>
                <a:gridCol w="2856277">
                  <a:extLst>
                    <a:ext uri="{9D8B030D-6E8A-4147-A177-3AD203B41FA5}">
                      <a16:colId xmlns:a16="http://schemas.microsoft.com/office/drawing/2014/main" val="1369200123"/>
                    </a:ext>
                  </a:extLst>
                </a:gridCol>
                <a:gridCol w="1516066">
                  <a:extLst>
                    <a:ext uri="{9D8B030D-6E8A-4147-A177-3AD203B41FA5}">
                      <a16:colId xmlns:a16="http://schemas.microsoft.com/office/drawing/2014/main" val="1164461027"/>
                    </a:ext>
                  </a:extLst>
                </a:gridCol>
                <a:gridCol w="2079183">
                  <a:extLst>
                    <a:ext uri="{9D8B030D-6E8A-4147-A177-3AD203B41FA5}">
                      <a16:colId xmlns:a16="http://schemas.microsoft.com/office/drawing/2014/main" val="800425730"/>
                    </a:ext>
                  </a:extLst>
                </a:gridCol>
              </a:tblGrid>
              <a:tr h="70065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900" noProof="0" dirty="0"/>
                        <a:t>Content and main users</a:t>
                      </a:r>
                    </a:p>
                  </a:txBody>
                  <a:tcPr marL="72009" marR="72009" marT="36005" marB="3600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900" noProof="0" dirty="0"/>
                        <a:t>Properties</a:t>
                      </a:r>
                    </a:p>
                  </a:txBody>
                  <a:tcPr marL="72009" marR="72009" marT="36005" marB="3600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400" noProof="0"/>
                        <a:t>Level of implementation</a:t>
                      </a:r>
                    </a:p>
                  </a:txBody>
                  <a:tcPr marL="72009" marR="72009" marT="36005" marB="3600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400" noProof="0"/>
                        <a:t>Responsible organization</a:t>
                      </a:r>
                    </a:p>
                  </a:txBody>
                  <a:tcPr marL="72009" marR="72009" marT="36005" marB="3600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825775196"/>
                  </a:ext>
                </a:extLst>
              </a:tr>
              <a:tr h="73626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400" b="1" noProof="0" dirty="0"/>
                        <a:t>Provision of health care services – diagnostics and treatmment</a:t>
                      </a:r>
                    </a:p>
                    <a:p>
                      <a:pPr algn="l"/>
                      <a:r>
                        <a:rPr lang="en-US" sz="1400" b="1" noProof="0" dirty="0"/>
                        <a:t>PHYSICIANS and PATIENTS</a:t>
                      </a:r>
                    </a:p>
                  </a:txBody>
                  <a:tcPr marL="72009" marR="72009" marT="36005" marB="3600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400" noProof="0"/>
                        <a:t>Operational data – Electronic Medical Records, RIS, LIS, PACS</a:t>
                      </a:r>
                    </a:p>
                  </a:txBody>
                  <a:tcPr marL="72009" marR="72009" marT="36005" marB="3600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t-EE" sz="2800" b="1" noProof="0" dirty="0">
                          <a:solidFill>
                            <a:srgbClr val="00B050"/>
                          </a:solidFill>
                        </a:rPr>
                        <a:t>+++</a:t>
                      </a:r>
                      <a:endParaRPr lang="en-US" sz="2800" b="1" noProof="0" dirty="0">
                        <a:solidFill>
                          <a:srgbClr val="00B050"/>
                        </a:solidFill>
                      </a:endParaRPr>
                    </a:p>
                  </a:txBody>
                  <a:tcPr marL="72009" marR="72009" marT="36005" marB="3600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noProof="0" dirty="0">
                          <a:solidFill>
                            <a:schemeClr val="tx1"/>
                          </a:solidFill>
                        </a:rPr>
                        <a:t>Ministry of Social Affairs, E-health Foundation</a:t>
                      </a:r>
                    </a:p>
                  </a:txBody>
                  <a:tcPr marL="72009" marR="72009" marT="36005" marB="3600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203881026"/>
                  </a:ext>
                </a:extLst>
              </a:tr>
              <a:tr h="70065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400" b="1" noProof="0"/>
                        <a:t>Health care institution management</a:t>
                      </a:r>
                    </a:p>
                    <a:p>
                      <a:pPr algn="l"/>
                      <a:r>
                        <a:rPr lang="en-US" sz="1400" b="1" noProof="0"/>
                        <a:t>HOSPITAL MANAGERS</a:t>
                      </a:r>
                    </a:p>
                  </a:txBody>
                  <a:tcPr marL="72009" marR="72009" marT="36005" marB="3600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400" noProof="0" dirty="0"/>
                        <a:t>Business intelligence, performance indicators</a:t>
                      </a:r>
                    </a:p>
                  </a:txBody>
                  <a:tcPr marL="72009" marR="72009" marT="36005" marB="3600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t-EE" sz="2800" b="1" noProof="0" dirty="0">
                          <a:solidFill>
                            <a:srgbClr val="00B050"/>
                          </a:solidFill>
                        </a:rPr>
                        <a:t>+</a:t>
                      </a:r>
                      <a:endParaRPr lang="en-US" sz="2800" b="1" noProof="0" dirty="0">
                        <a:solidFill>
                          <a:srgbClr val="00B050"/>
                        </a:solidFill>
                      </a:endParaRPr>
                    </a:p>
                  </a:txBody>
                  <a:tcPr marL="72009" marR="72009" marT="36005" marB="3600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noProof="0" dirty="0">
                          <a:solidFill>
                            <a:schemeClr val="tx1"/>
                          </a:solidFill>
                        </a:rPr>
                        <a:t>Ministry of Social Affairs, E-health Foundation</a:t>
                      </a:r>
                    </a:p>
                  </a:txBody>
                  <a:tcPr marL="72009" marR="72009" marT="36005" marB="3600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913042695"/>
                  </a:ext>
                </a:extLst>
              </a:tr>
              <a:tr h="73626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400" b="1" noProof="0" dirty="0"/>
                        <a:t>Health data analytics – research, reporting, public health data</a:t>
                      </a:r>
                    </a:p>
                    <a:p>
                      <a:pPr algn="l"/>
                      <a:r>
                        <a:rPr lang="en-US" sz="1400" b="1" noProof="0" dirty="0"/>
                        <a:t>RESEARCHERS</a:t>
                      </a:r>
                    </a:p>
                  </a:txBody>
                  <a:tcPr marL="72009" marR="72009" marT="36005" marB="3600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400" noProof="0" dirty="0"/>
                        <a:t>Disease prevalence, health indicators, disease registries</a:t>
                      </a:r>
                    </a:p>
                  </a:txBody>
                  <a:tcPr marL="72009" marR="72009" marT="36005" marB="3600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t-EE" sz="2800" b="1" noProof="0" dirty="0">
                          <a:solidFill>
                            <a:srgbClr val="00B050"/>
                          </a:solidFill>
                        </a:rPr>
                        <a:t>+</a:t>
                      </a:r>
                      <a:endParaRPr lang="en-US" sz="2800" noProof="0" dirty="0"/>
                    </a:p>
                  </a:txBody>
                  <a:tcPr marL="72009" marR="72009" marT="36005" marB="3600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a:t>National Institute for Health Development</a:t>
                      </a:r>
                    </a:p>
                  </a:txBody>
                  <a:tcPr marL="72009" marR="72009" marT="36005" marB="3600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4090842912"/>
                  </a:ext>
                </a:extLst>
              </a:tr>
              <a:tr h="73626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400" b="1" noProof="0" dirty="0"/>
                        <a:t>Health care and policy indicators</a:t>
                      </a:r>
                    </a:p>
                    <a:p>
                      <a:pPr algn="l"/>
                      <a:r>
                        <a:rPr lang="en-US" sz="1400" b="1" noProof="0" dirty="0"/>
                        <a:t>GOVERNMENT and LOCAL AUTHORITIES</a:t>
                      </a:r>
                    </a:p>
                  </a:txBody>
                  <a:tcPr marL="72009" marR="72009" marT="36005" marB="3600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400" noProof="0" dirty="0"/>
                        <a:t>Health care services’ planning, key performance indicators and reports, and healthcare policy making</a:t>
                      </a:r>
                    </a:p>
                  </a:txBody>
                  <a:tcPr marL="72009" marR="72009" marT="36005" marB="3600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t-EE" sz="3800" noProof="0" dirty="0">
                          <a:solidFill>
                            <a:srgbClr val="D60093"/>
                          </a:solidFill>
                        </a:rPr>
                        <a:t>-</a:t>
                      </a:r>
                      <a:endParaRPr lang="en-US" sz="1300" noProof="0" dirty="0">
                        <a:solidFill>
                          <a:srgbClr val="D60093"/>
                        </a:solidFill>
                      </a:endParaRPr>
                    </a:p>
                  </a:txBody>
                  <a:tcPr marL="72009" marR="72009" marT="36005" marB="3600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b="0" noProof="0">
                          <a:solidFill>
                            <a:schemeClr val="tx1"/>
                          </a:solidFill>
                        </a:rPr>
                        <a:t>Ministry of Social Affairs, </a:t>
                      </a:r>
                    </a:p>
                    <a:p>
                      <a:pPr algn="ctr"/>
                      <a:r>
                        <a:rPr lang="en-US" sz="1400" b="0" noProof="0">
                          <a:solidFill>
                            <a:schemeClr val="tx1"/>
                          </a:solidFill>
                        </a:rPr>
                        <a:t>Statistics Estonia</a:t>
                      </a:r>
                      <a:endParaRPr lang="en-US" sz="1400" noProof="0">
                        <a:solidFill>
                          <a:srgbClr val="D60093"/>
                        </a:solidFill>
                      </a:endParaRPr>
                    </a:p>
                  </a:txBody>
                  <a:tcPr marL="72009" marR="72009" marT="36005" marB="3600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280070799"/>
                  </a:ext>
                </a:extLst>
              </a:tr>
              <a:tr h="70065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400" b="1" noProof="0" dirty="0"/>
                        <a:t>Health care financing</a:t>
                      </a:r>
                    </a:p>
                    <a:p>
                      <a:pPr algn="l"/>
                      <a:r>
                        <a:rPr lang="en-US" sz="1400" b="1" noProof="0" dirty="0"/>
                        <a:t>INSURANCE</a:t>
                      </a:r>
                    </a:p>
                  </a:txBody>
                  <a:tcPr marL="72009" marR="72009" marT="36005" marB="36005">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400" noProof="0" dirty="0"/>
                        <a:t>Reimbursement, reporting of medical activities</a:t>
                      </a:r>
                    </a:p>
                  </a:txBody>
                  <a:tcPr marL="72009" marR="72009" marT="36005" marB="36005">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t-EE" sz="2800" b="1" noProof="0" dirty="0">
                          <a:solidFill>
                            <a:srgbClr val="00B050"/>
                          </a:solidFill>
                        </a:rPr>
                        <a:t>++</a:t>
                      </a:r>
                      <a:endParaRPr lang="en-US" sz="1300" noProof="0" dirty="0"/>
                    </a:p>
                  </a:txBody>
                  <a:tcPr marL="72009" marR="72009" marT="36005" marB="36005">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a:t>Estonian Health Insurance Fund</a:t>
                      </a:r>
                    </a:p>
                  </a:txBody>
                  <a:tcPr marL="72009" marR="72009" marT="36005" marB="36005">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4091944119"/>
                  </a:ext>
                </a:extLst>
              </a:tr>
              <a:tr h="700654">
                <a:tc>
                  <a:txBody>
                    <a:bodyPr/>
                    <a:lstStyle/>
                    <a:p>
                      <a:pPr algn="l"/>
                      <a:r>
                        <a:rPr lang="en-US" sz="1400" b="1" noProof="0" dirty="0">
                          <a:latin typeface="Calibri" panose="020F0502020204030204" pitchFamily="34" charset="0"/>
                          <a:cs typeface="Calibri" panose="020F0502020204030204" pitchFamily="34" charset="0"/>
                        </a:rPr>
                        <a:t>Third party services for patient</a:t>
                      </a:r>
                    </a:p>
                    <a:p>
                      <a:pPr algn="l"/>
                      <a:r>
                        <a:rPr lang="en-US" sz="1400" b="1" noProof="0" dirty="0">
                          <a:latin typeface="Calibri" panose="020F0502020204030204" pitchFamily="34" charset="0"/>
                          <a:cs typeface="Calibri" panose="020F0502020204030204" pitchFamily="34" charset="0"/>
                        </a:rPr>
                        <a:t>CITIZEN / PATIENT</a:t>
                      </a:r>
                    </a:p>
                    <a:p>
                      <a:pPr algn="l"/>
                      <a:r>
                        <a:rPr lang="en-US" sz="1400" b="1" noProof="0" dirty="0">
                          <a:latin typeface="Calibri" panose="020F0502020204030204" pitchFamily="34" charset="0"/>
                          <a:cs typeface="Calibri" panose="020F0502020204030204" pitchFamily="34" charset="0"/>
                        </a:rPr>
                        <a:t>DIGITAL HEALTH INDUSTRY</a:t>
                      </a:r>
                    </a:p>
                  </a:txBody>
                  <a:tcPr marL="72009" marR="72009" marT="36005" marB="36005">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EFF7"/>
                    </a:solidFill>
                  </a:tcPr>
                </a:tc>
                <a:tc>
                  <a:txBody>
                    <a:bodyPr/>
                    <a:lstStyle/>
                    <a:p>
                      <a:pPr algn="l"/>
                      <a:r>
                        <a:rPr lang="en-US" sz="1400" noProof="0" dirty="0"/>
                        <a:t>Provision of tools and services for patient, e.g., activity monitoring, diet, etc.</a:t>
                      </a:r>
                    </a:p>
                  </a:txBody>
                  <a:tcPr marL="72009" marR="72009" marT="36005" marB="36005">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EF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2800" b="1" i="0" u="none" strike="noStrike" kern="0" cap="none" spc="0" normalizeH="0" baseline="0" noProof="0" dirty="0">
                          <a:ln>
                            <a:noFill/>
                          </a:ln>
                          <a:solidFill>
                            <a:srgbClr val="00B050"/>
                          </a:solidFill>
                          <a:effectLst/>
                          <a:uLnTx/>
                          <a:uFillTx/>
                          <a:latin typeface="+mn-lt"/>
                          <a:ea typeface="+mn-ea"/>
                          <a:cs typeface="+mn-cs"/>
                        </a:rPr>
                        <a:t>+</a:t>
                      </a:r>
                      <a:r>
                        <a:rPr kumimoji="0" lang="et-EE" sz="3800" b="0" i="0" u="none" strike="noStrike" kern="0" cap="none" spc="0" normalizeH="0" baseline="0" noProof="0" dirty="0">
                          <a:ln>
                            <a:noFill/>
                          </a:ln>
                          <a:solidFill>
                            <a:srgbClr val="D60093"/>
                          </a:solidFill>
                          <a:effectLst/>
                          <a:uLnTx/>
                          <a:uFillTx/>
                          <a:latin typeface="+mn-lt"/>
                          <a:ea typeface="+mn-ea"/>
                          <a:cs typeface="+mn-cs"/>
                        </a:rPr>
                        <a:t>-</a:t>
                      </a:r>
                      <a:endParaRPr kumimoji="0" lang="en-US" sz="1300" b="0" i="0" u="none" strike="noStrike" kern="0" cap="none" spc="0" normalizeH="0" baseline="0" noProof="0" dirty="0">
                        <a:ln>
                          <a:noFill/>
                        </a:ln>
                        <a:solidFill>
                          <a:srgbClr val="D60093"/>
                        </a:solidFill>
                        <a:effectLst/>
                        <a:uLnTx/>
                        <a:uFillTx/>
                        <a:latin typeface="+mn-lt"/>
                        <a:ea typeface="+mn-ea"/>
                        <a:cs typeface="+mn-cs"/>
                      </a:endParaRPr>
                    </a:p>
                  </a:txBody>
                  <a:tcPr marL="72009" marR="72009" marT="36005" marB="36005">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EF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noProof="0" dirty="0">
                          <a:solidFill>
                            <a:schemeClr val="tx1"/>
                          </a:solidFill>
                        </a:rPr>
                        <a:t>Ministry of Social Affairs, E-health Foundation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noProof="0" dirty="0"/>
                    </a:p>
                  </a:txBody>
                  <a:tcPr marL="72009" marR="72009" marT="36005" marB="36005">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EFF7"/>
                    </a:solidFill>
                  </a:tcPr>
                </a:tc>
                <a:extLst>
                  <a:ext uri="{0D108BD9-81ED-4DB2-BD59-A6C34878D82A}">
                    <a16:rowId xmlns:a16="http://schemas.microsoft.com/office/drawing/2014/main" val="3494250011"/>
                  </a:ext>
                </a:extLst>
              </a:tr>
            </a:tbl>
          </a:graphicData>
        </a:graphic>
      </p:graphicFrame>
    </p:spTree>
    <p:extLst>
      <p:ext uri="{BB962C8B-B14F-4D97-AF65-F5344CB8AC3E}">
        <p14:creationId xmlns:p14="http://schemas.microsoft.com/office/powerpoint/2010/main" val="3364034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201" y="464714"/>
            <a:ext cx="7559211" cy="990861"/>
          </a:xfrm>
        </p:spPr>
        <p:txBody>
          <a:bodyPr>
            <a:noAutofit/>
          </a:bodyPr>
          <a:lstStyle/>
          <a:p>
            <a:pPr algn="ctr"/>
            <a:r>
              <a:rPr lang="en-US" sz="3200" dirty="0">
                <a:solidFill>
                  <a:srgbClr val="002060"/>
                </a:solidFill>
                <a:latin typeface="Calibri" panose="020F0502020204030204" pitchFamily="34" charset="0"/>
                <a:cs typeface="Calibri" panose="020F0502020204030204" pitchFamily="34" charset="0"/>
              </a:rPr>
              <a:t>Motivation to create new services – lessons learnt and what are Estonia’s challenges?</a:t>
            </a:r>
          </a:p>
        </p:txBody>
      </p:sp>
      <p:sp>
        <p:nvSpPr>
          <p:cNvPr id="3" name="Content Placeholder 2"/>
          <p:cNvSpPr>
            <a:spLocks noGrp="1"/>
          </p:cNvSpPr>
          <p:nvPr>
            <p:ph sz="quarter" idx="17"/>
          </p:nvPr>
        </p:nvSpPr>
        <p:spPr>
          <a:xfrm>
            <a:off x="3340359" y="1817770"/>
            <a:ext cx="7744408" cy="4140096"/>
          </a:xfrm>
        </p:spPr>
        <p:txBody>
          <a:bodyPr>
            <a:normAutofit/>
          </a:bodyPr>
          <a:lstStyle/>
          <a:p>
            <a:pPr marL="270034" indent="-270034">
              <a:lnSpc>
                <a:spcPct val="100000"/>
              </a:lnSpc>
              <a:spcBef>
                <a:spcPts val="600"/>
              </a:spcBef>
              <a:spcAft>
                <a:spcPts val="600"/>
              </a:spcAft>
              <a:buFont typeface="Arial" panose="020B0604020202020204" pitchFamily="34" charset="0"/>
              <a:buChar char="•"/>
            </a:pPr>
            <a:r>
              <a:rPr lang="en-US" sz="1800" dirty="0">
                <a:latin typeface="Calibri" panose="020F0502020204030204" pitchFamily="34" charset="0"/>
                <a:cs typeface="Calibri" panose="020F0502020204030204" pitchFamily="34" charset="0"/>
              </a:rPr>
              <a:t>Analytical services are difficult to implement due to poor data quality – a lot of free text and limited amount of structured data</a:t>
            </a:r>
          </a:p>
          <a:p>
            <a:pPr marL="477560" lvl="1" indent="-270034">
              <a:lnSpc>
                <a:spcPct val="100000"/>
              </a:lnSpc>
              <a:spcBef>
                <a:spcPts val="600"/>
              </a:spcBef>
              <a:spcAft>
                <a:spcPts val="600"/>
              </a:spcAft>
            </a:pPr>
            <a:r>
              <a:rPr lang="en-US" sz="1800" dirty="0">
                <a:latin typeface="Calibri" panose="020F0502020204030204" pitchFamily="34" charset="0"/>
                <a:cs typeface="Calibri" panose="020F0502020204030204" pitchFamily="34" charset="0"/>
              </a:rPr>
              <a:t>Data exchange dominated over data quality</a:t>
            </a:r>
          </a:p>
          <a:p>
            <a:pPr marL="270034" indent="-270034">
              <a:lnSpc>
                <a:spcPct val="100000"/>
              </a:lnSpc>
              <a:spcBef>
                <a:spcPts val="600"/>
              </a:spcBef>
              <a:spcAft>
                <a:spcPts val="600"/>
              </a:spcAft>
              <a:buFont typeface="Arial" panose="020B0604020202020204" pitchFamily="34" charset="0"/>
              <a:buChar char="•"/>
            </a:pPr>
            <a:r>
              <a:rPr lang="en-US" sz="1800" dirty="0">
                <a:latin typeface="Calibri" panose="020F0502020204030204" pitchFamily="34" charset="0"/>
                <a:cs typeface="Calibri" panose="020F0502020204030204" pitchFamily="34" charset="0"/>
              </a:rPr>
              <a:t>Third-party involvement is cumbersome because of single owner of digital health platform</a:t>
            </a:r>
          </a:p>
          <a:p>
            <a:pPr marL="477560" lvl="1" indent="-270034">
              <a:lnSpc>
                <a:spcPct val="100000"/>
              </a:lnSpc>
              <a:spcBef>
                <a:spcPts val="600"/>
              </a:spcBef>
              <a:spcAft>
                <a:spcPts val="600"/>
              </a:spcAft>
            </a:pPr>
            <a:r>
              <a:rPr lang="en-US" sz="1800" dirty="0">
                <a:latin typeface="Calibri" panose="020F0502020204030204" pitchFamily="34" charset="0"/>
                <a:cs typeface="Calibri" panose="020F0502020204030204" pitchFamily="34" charset="0"/>
              </a:rPr>
              <a:t>Estonian digital health platform is limited mostly to government provided services</a:t>
            </a:r>
          </a:p>
          <a:p>
            <a:pPr marL="477560" lvl="1" indent="-270034">
              <a:lnSpc>
                <a:spcPct val="100000"/>
              </a:lnSpc>
              <a:spcBef>
                <a:spcPts val="600"/>
              </a:spcBef>
              <a:spcAft>
                <a:spcPts val="600"/>
              </a:spcAft>
            </a:pPr>
            <a:r>
              <a:rPr lang="en-US" sz="1800" dirty="0">
                <a:latin typeface="Calibri" panose="020F0502020204030204" pitchFamily="34" charset="0"/>
                <a:cs typeface="Calibri" panose="020F0502020204030204" pitchFamily="34" charset="0"/>
              </a:rPr>
              <a:t>Development of new services is slow</a:t>
            </a:r>
          </a:p>
          <a:p>
            <a:pPr marL="477560" lvl="1" indent="-270034">
              <a:lnSpc>
                <a:spcPct val="100000"/>
              </a:lnSpc>
              <a:spcBef>
                <a:spcPts val="600"/>
              </a:spcBef>
              <a:spcAft>
                <a:spcPts val="600"/>
              </a:spcAft>
            </a:pPr>
            <a:r>
              <a:rPr lang="en-US" sz="1800" dirty="0">
                <a:latin typeface="Calibri" panose="020F0502020204030204" pitchFamily="34" charset="0"/>
                <a:cs typeface="Calibri" panose="020F0502020204030204" pitchFamily="34" charset="0"/>
              </a:rPr>
              <a:t>Consent mechanisms are not available for third party services </a:t>
            </a:r>
            <a:endParaRPr lang="et-EE" sz="1800" dirty="0">
              <a:latin typeface="Calibri" panose="020F0502020204030204" pitchFamily="34" charset="0"/>
              <a:cs typeface="Calibri" panose="020F0502020204030204" pitchFamily="34" charset="0"/>
            </a:endParaRPr>
          </a:p>
          <a:p>
            <a:pPr marL="477560" lvl="1" indent="-270034">
              <a:lnSpc>
                <a:spcPct val="100000"/>
              </a:lnSpc>
              <a:spcBef>
                <a:spcPts val="600"/>
              </a:spcBef>
              <a:spcAft>
                <a:spcPts val="600"/>
              </a:spcAft>
            </a:pPr>
            <a:r>
              <a:rPr lang="en-US" sz="1800" dirty="0">
                <a:latin typeface="Calibri" panose="020F0502020204030204" pitchFamily="34" charset="0"/>
                <a:cs typeface="Calibri" panose="020F0502020204030204" pitchFamily="34" charset="0"/>
              </a:rPr>
              <a:t>Medical data is not what people are looking for – they are looking for services</a:t>
            </a:r>
          </a:p>
          <a:p>
            <a:endParaRPr lang="en-GB" dirty="0"/>
          </a:p>
        </p:txBody>
      </p:sp>
      <p:sp>
        <p:nvSpPr>
          <p:cNvPr id="4" name="Slide Number Placeholder 3"/>
          <p:cNvSpPr>
            <a:spLocks noGrp="1"/>
          </p:cNvSpPr>
          <p:nvPr>
            <p:ph type="sldNum" sz="quarter" idx="4294967295"/>
          </p:nvPr>
        </p:nvSpPr>
        <p:spPr>
          <a:xfrm>
            <a:off x="10212914" y="5891244"/>
            <a:ext cx="206057" cy="133245"/>
          </a:xfrm>
          <a:prstGeom prst="rect">
            <a:avLst/>
          </a:prstGeom>
        </p:spPr>
        <p:txBody>
          <a:bodyPr vert="horz" wrap="square" lIns="0" tIns="0" rIns="0" bIns="0" rtlCol="0" anchor="ctr" anchorCtr="0">
            <a:noAutofit/>
          </a:bodyPr>
          <a:lstStyle>
            <a:defPPr>
              <a:defRPr lang="en-US"/>
            </a:defPPr>
            <a:lvl1pPr marL="0" algn="r" defTabSz="720090" rtl="0" eaLnBrk="1" latinLnBrk="0" hangingPunct="1">
              <a:defRPr lang="en-GB" sz="788" kern="1200" noProof="0" dirty="0" smtClean="0">
                <a:solidFill>
                  <a:schemeClr val="tx1"/>
                </a:solidFill>
                <a:latin typeface="+mn-lt"/>
                <a:ea typeface="+mn-ea"/>
                <a:cs typeface="Arial" pitchFamily="34" charset="0"/>
              </a:defRPr>
            </a:lvl1pPr>
            <a:lvl2pPr marL="360045" algn="l" defTabSz="720090" rtl="0" eaLnBrk="1" latinLnBrk="0" hangingPunct="1">
              <a:defRPr sz="1418" kern="1200">
                <a:solidFill>
                  <a:schemeClr val="tx1"/>
                </a:solidFill>
                <a:latin typeface="+mn-lt"/>
                <a:ea typeface="+mn-ea"/>
                <a:cs typeface="+mn-cs"/>
              </a:defRPr>
            </a:lvl2pPr>
            <a:lvl3pPr marL="720090" algn="l" defTabSz="720090" rtl="0" eaLnBrk="1" latinLnBrk="0" hangingPunct="1">
              <a:defRPr sz="1418" kern="1200">
                <a:solidFill>
                  <a:schemeClr val="tx1"/>
                </a:solidFill>
                <a:latin typeface="+mn-lt"/>
                <a:ea typeface="+mn-ea"/>
                <a:cs typeface="+mn-cs"/>
              </a:defRPr>
            </a:lvl3pPr>
            <a:lvl4pPr marL="1080135" algn="l" defTabSz="720090" rtl="0" eaLnBrk="1" latinLnBrk="0" hangingPunct="1">
              <a:defRPr sz="1418" kern="1200">
                <a:solidFill>
                  <a:schemeClr val="tx1"/>
                </a:solidFill>
                <a:latin typeface="+mn-lt"/>
                <a:ea typeface="+mn-ea"/>
                <a:cs typeface="+mn-cs"/>
              </a:defRPr>
            </a:lvl4pPr>
            <a:lvl5pPr marL="1440180" algn="l" defTabSz="720090" rtl="0" eaLnBrk="1" latinLnBrk="0" hangingPunct="1">
              <a:defRPr sz="1418" kern="1200">
                <a:solidFill>
                  <a:schemeClr val="tx1"/>
                </a:solidFill>
                <a:latin typeface="+mn-lt"/>
                <a:ea typeface="+mn-ea"/>
                <a:cs typeface="+mn-cs"/>
              </a:defRPr>
            </a:lvl5pPr>
            <a:lvl6pPr marL="1800225" algn="l" defTabSz="720090" rtl="0" eaLnBrk="1" latinLnBrk="0" hangingPunct="1">
              <a:defRPr sz="1418" kern="1200">
                <a:solidFill>
                  <a:schemeClr val="tx1"/>
                </a:solidFill>
                <a:latin typeface="+mn-lt"/>
                <a:ea typeface="+mn-ea"/>
                <a:cs typeface="+mn-cs"/>
              </a:defRPr>
            </a:lvl6pPr>
            <a:lvl7pPr marL="2160270" algn="l" defTabSz="720090" rtl="0" eaLnBrk="1" latinLnBrk="0" hangingPunct="1">
              <a:defRPr sz="1418" kern="1200">
                <a:solidFill>
                  <a:schemeClr val="tx1"/>
                </a:solidFill>
                <a:latin typeface="+mn-lt"/>
                <a:ea typeface="+mn-ea"/>
                <a:cs typeface="+mn-cs"/>
              </a:defRPr>
            </a:lvl7pPr>
            <a:lvl8pPr marL="2520315" algn="l" defTabSz="720090" rtl="0" eaLnBrk="1" latinLnBrk="0" hangingPunct="1">
              <a:defRPr sz="1418" kern="1200">
                <a:solidFill>
                  <a:schemeClr val="tx1"/>
                </a:solidFill>
                <a:latin typeface="+mn-lt"/>
                <a:ea typeface="+mn-ea"/>
                <a:cs typeface="+mn-cs"/>
              </a:defRPr>
            </a:lvl8pPr>
            <a:lvl9pPr marL="2880360" algn="l" defTabSz="720090" rtl="0" eaLnBrk="1" latinLnBrk="0" hangingPunct="1">
              <a:defRPr sz="1418" kern="1200">
                <a:solidFill>
                  <a:schemeClr val="tx1"/>
                </a:solidFill>
                <a:latin typeface="+mn-lt"/>
                <a:ea typeface="+mn-ea"/>
                <a:cs typeface="+mn-cs"/>
              </a:defRPr>
            </a:lvl9pPr>
          </a:lstStyle>
          <a:p>
            <a:fld id="{525A3C56-E491-49B2-93F3-63532DF516BC}" type="slidenum">
              <a:rPr lang="en-US" smtClean="0"/>
              <a:pPr/>
              <a:t>21</a:t>
            </a:fld>
            <a:endParaRPr lang="en-US" dirty="0"/>
          </a:p>
        </p:txBody>
      </p:sp>
      <p:pic>
        <p:nvPicPr>
          <p:cNvPr id="7" name="Espace réservé pour une image  7">
            <a:extLst>
              <a:ext uri="{FF2B5EF4-FFF2-40B4-BE49-F238E27FC236}">
                <a16:creationId xmlns:a16="http://schemas.microsoft.com/office/drawing/2014/main" id="{6C005B66-33F7-AD45-8DB0-2F120E442CB3}"/>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l="28677" r="28677"/>
          <a:stretch>
            <a:fillRect/>
          </a:stretch>
        </p:blipFill>
        <p:spPr>
          <a:xfrm>
            <a:off x="1" y="0"/>
            <a:ext cx="2366850" cy="5579706"/>
          </a:xfrm>
        </p:spPr>
      </p:pic>
    </p:spTree>
    <p:extLst>
      <p:ext uri="{BB962C8B-B14F-4D97-AF65-F5344CB8AC3E}">
        <p14:creationId xmlns:p14="http://schemas.microsoft.com/office/powerpoint/2010/main" val="330533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890" y="382455"/>
            <a:ext cx="8640219" cy="737592"/>
          </a:xfrm>
        </p:spPr>
        <p:txBody>
          <a:bodyPr>
            <a:normAutofit/>
          </a:bodyPr>
          <a:lstStyle/>
          <a:p>
            <a:pPr algn="ctr"/>
            <a:r>
              <a:rPr lang="en-US" sz="3200" dirty="0">
                <a:solidFill>
                  <a:srgbClr val="002060"/>
                </a:solidFill>
                <a:latin typeface="Calibri" panose="020F0502020204030204" pitchFamily="34" charset="0"/>
                <a:cs typeface="Calibri" panose="020F0502020204030204" pitchFamily="34" charset="0"/>
              </a:rPr>
              <a:t>NEXT opportunities for digital health platform</a:t>
            </a:r>
          </a:p>
        </p:txBody>
      </p:sp>
      <p:sp>
        <p:nvSpPr>
          <p:cNvPr id="4" name="Slide Number Placeholder 3"/>
          <p:cNvSpPr>
            <a:spLocks noGrp="1"/>
          </p:cNvSpPr>
          <p:nvPr>
            <p:ph type="sldNum" sz="quarter" idx="4"/>
          </p:nvPr>
        </p:nvSpPr>
        <p:spPr/>
        <p:txBody>
          <a:bodyPr/>
          <a:lstStyle/>
          <a:p>
            <a:fld id="{525A3C56-E491-49B2-93F3-63532DF516BC}" type="slidenum">
              <a:rPr lang="en-US" smtClean="0"/>
              <a:pPr/>
              <a:t>22</a:t>
            </a:fld>
            <a:endParaRPr lang="en-US" dirty="0"/>
          </a:p>
        </p:txBody>
      </p:sp>
      <p:graphicFrame>
        <p:nvGraphicFramePr>
          <p:cNvPr id="6" name="Content Placeholder 4">
            <a:extLst>
              <a:ext uri="{FF2B5EF4-FFF2-40B4-BE49-F238E27FC236}">
                <a16:creationId xmlns:a16="http://schemas.microsoft.com/office/drawing/2014/main" id="{D40C41A9-701D-4BEE-B646-A162ECD1109B}"/>
              </a:ext>
            </a:extLst>
          </p:cNvPr>
          <p:cNvGraphicFramePr>
            <a:graphicFrameLocks noGrp="1"/>
          </p:cNvGraphicFramePr>
          <p:nvPr>
            <p:ph idx="4294967295"/>
            <p:extLst>
              <p:ext uri="{D42A27DB-BD31-4B8C-83A1-F6EECF244321}">
                <p14:modId xmlns:p14="http://schemas.microsoft.com/office/powerpoint/2010/main" val="2779974127"/>
              </p:ext>
            </p:extLst>
          </p:nvPr>
        </p:nvGraphicFramePr>
        <p:xfrm>
          <a:off x="2891442" y="1222309"/>
          <a:ext cx="8432385" cy="4674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3405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5B822CB-9756-4386-B6CB-D700DD5A3995}"/>
              </a:ext>
            </a:extLst>
          </p:cNvPr>
          <p:cNvGraphicFramePr>
            <a:graphicFrameLocks noChangeAspect="1"/>
          </p:cNvGraphicFramePr>
          <p:nvPr>
            <p:custDataLst>
              <p:tags r:id="rId1"/>
            </p:custDataLst>
          </p:nvPr>
        </p:nvGraphicFramePr>
        <p:xfrm>
          <a:off x="12969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8" name="Object 7" hidden="1">
                        <a:extLst>
                          <a:ext uri="{FF2B5EF4-FFF2-40B4-BE49-F238E27FC236}">
                            <a16:creationId xmlns:a16="http://schemas.microsoft.com/office/drawing/2014/main" id="{E5B822CB-9756-4386-B6CB-D700DD5A3995}"/>
                          </a:ext>
                        </a:extLst>
                      </p:cNvPr>
                      <p:cNvPicPr/>
                      <p:nvPr/>
                    </p:nvPicPr>
                    <p:blipFill>
                      <a:blip r:embed="rId4"/>
                      <a:stretch>
                        <a:fillRect/>
                      </a:stretch>
                    </p:blipFill>
                    <p:spPr>
                      <a:xfrm>
                        <a:off x="1296988" y="1588"/>
                        <a:ext cx="1588" cy="1588"/>
                      </a:xfrm>
                      <a:prstGeom prst="rect">
                        <a:avLst/>
                      </a:prstGeom>
                    </p:spPr>
                  </p:pic>
                </p:oleObj>
              </mc:Fallback>
            </mc:AlternateContent>
          </a:graphicData>
        </a:graphic>
      </p:graphicFrame>
      <p:sp>
        <p:nvSpPr>
          <p:cNvPr id="3" name="Content Placeholder 2"/>
          <p:cNvSpPr>
            <a:spLocks noGrp="1"/>
          </p:cNvSpPr>
          <p:nvPr>
            <p:ph sz="quarter" idx="17"/>
          </p:nvPr>
        </p:nvSpPr>
        <p:spPr>
          <a:xfrm>
            <a:off x="1773031" y="1505776"/>
            <a:ext cx="8645940" cy="4085877"/>
          </a:xfrm>
        </p:spPr>
        <p:txBody>
          <a:bodyPr>
            <a:normAutofit/>
          </a:bodyPr>
          <a:lstStyle/>
          <a:p>
            <a:pPr lvl="1"/>
            <a:r>
              <a:rPr lang="en-US" sz="1800" dirty="0">
                <a:latin typeface="Calibri" panose="020F0502020204030204" pitchFamily="34" charset="0"/>
                <a:cs typeface="Calibri" panose="020F0502020204030204" pitchFamily="34" charset="0"/>
              </a:rPr>
              <a:t>Paradigm change in healthcare professional´s mindset – primary data users</a:t>
            </a:r>
          </a:p>
          <a:p>
            <a:pPr marL="477560" lvl="1" indent="-270034"/>
            <a:r>
              <a:rPr lang="en-US" sz="1800" dirty="0">
                <a:latin typeface="Calibri" panose="020F0502020204030204" pitchFamily="34" charset="0"/>
                <a:cs typeface="Calibri" panose="020F0502020204030204" pitchFamily="34" charset="0"/>
              </a:rPr>
              <a:t>Data ownership change</a:t>
            </a:r>
          </a:p>
          <a:p>
            <a:pPr marL="477560" lvl="1" indent="-270034"/>
            <a:r>
              <a:rPr lang="en-US" sz="1800" dirty="0">
                <a:latin typeface="Calibri" panose="020F0502020204030204" pitchFamily="34" charset="0"/>
                <a:cs typeface="Calibri" panose="020F0502020204030204" pitchFamily="34" charset="0"/>
              </a:rPr>
              <a:t>Formalization of entered data</a:t>
            </a:r>
          </a:p>
          <a:p>
            <a:pPr lvl="1"/>
            <a:r>
              <a:rPr lang="en-US" sz="1800" dirty="0">
                <a:latin typeface="Calibri" panose="020F0502020204030204" pitchFamily="34" charset="0"/>
                <a:cs typeface="Calibri" panose="020F0502020204030204" pitchFamily="34" charset="0"/>
              </a:rPr>
              <a:t>Gradual change of data usage</a:t>
            </a:r>
          </a:p>
          <a:p>
            <a:pPr marL="477560" lvl="1" indent="-270034"/>
            <a:r>
              <a:rPr lang="en-US" sz="1800" dirty="0">
                <a:latin typeface="Calibri" panose="020F0502020204030204" pitchFamily="34" charset="0"/>
                <a:cs typeface="Calibri" panose="020F0502020204030204" pitchFamily="34" charset="0"/>
              </a:rPr>
              <a:t>Acceptance of more extensive involvement of citizen/patient</a:t>
            </a:r>
          </a:p>
          <a:p>
            <a:pPr marL="477560" lvl="1" indent="-270034"/>
            <a:r>
              <a:rPr lang="en-US" sz="1800" dirty="0">
                <a:latin typeface="Calibri" panose="020F0502020204030204" pitchFamily="34" charset="0"/>
                <a:cs typeface="Calibri" panose="020F0502020204030204" pitchFamily="34" charset="0"/>
              </a:rPr>
              <a:t>Use of shared health, social and medical data</a:t>
            </a:r>
          </a:p>
          <a:p>
            <a:pPr marL="477560" lvl="1" indent="-270034"/>
            <a:r>
              <a:rPr lang="en-US" sz="1800" dirty="0">
                <a:latin typeface="Calibri" panose="020F0502020204030204" pitchFamily="34" charset="0"/>
                <a:cs typeface="Calibri" panose="020F0502020204030204" pitchFamily="34" charset="0"/>
              </a:rPr>
              <a:t>Important to understand different use cases of digital health data</a:t>
            </a:r>
          </a:p>
          <a:p>
            <a:pPr marL="692587" lvl="2" indent="-270034"/>
            <a:r>
              <a:rPr lang="en-US" sz="1600" dirty="0">
                <a:latin typeface="Calibri" panose="020F0502020204030204" pitchFamily="34" charset="0"/>
                <a:cs typeface="Calibri" panose="020F0502020204030204" pitchFamily="34" charset="0"/>
              </a:rPr>
              <a:t>Enter once and use multiple times</a:t>
            </a:r>
          </a:p>
          <a:p>
            <a:pPr lvl="1"/>
            <a:r>
              <a:rPr lang="en-US" sz="1800" dirty="0">
                <a:latin typeface="Calibri" panose="020F0502020204030204" pitchFamily="34" charset="0"/>
                <a:cs typeface="Calibri" panose="020F0502020204030204" pitchFamily="34" charset="0"/>
              </a:rPr>
              <a:t>Change of workflows and pathways in healthcare</a:t>
            </a:r>
          </a:p>
          <a:p>
            <a:pPr marL="477560" lvl="1" indent="-270034"/>
            <a:r>
              <a:rPr lang="en-US" sz="1800" dirty="0">
                <a:latin typeface="Calibri" panose="020F0502020204030204" pitchFamily="34" charset="0"/>
                <a:cs typeface="Calibri" panose="020F0502020204030204" pitchFamily="34" charset="0"/>
              </a:rPr>
              <a:t>From linear to matrix</a:t>
            </a:r>
          </a:p>
          <a:p>
            <a:pPr marL="477560" lvl="1" indent="-270034"/>
            <a:r>
              <a:rPr lang="en-US" sz="1800" dirty="0">
                <a:latin typeface="Calibri" panose="020F0502020204030204" pitchFamily="34" charset="0"/>
                <a:cs typeface="Calibri" panose="020F0502020204030204" pitchFamily="34" charset="0"/>
              </a:rPr>
              <a:t>More pre-analyzed data – big data services</a:t>
            </a:r>
          </a:p>
          <a:p>
            <a:pPr lvl="1"/>
            <a:r>
              <a:rPr lang="en-US" sz="1800" dirty="0">
                <a:latin typeface="Calibri" panose="020F0502020204030204" pitchFamily="34" charset="0"/>
                <a:cs typeface="Calibri" panose="020F0502020204030204" pitchFamily="34" charset="0"/>
              </a:rPr>
              <a:t>Distributed digital system must prevent malicious modifications – </a:t>
            </a:r>
            <a:r>
              <a:rPr lang="en-US" sz="1800" dirty="0" err="1">
                <a:latin typeface="Calibri" panose="020F0502020204030204" pitchFamily="34" charset="0"/>
                <a:cs typeface="Calibri" panose="020F0502020204030204" pitchFamily="34" charset="0"/>
              </a:rPr>
              <a:t>hashchain</a:t>
            </a:r>
            <a:r>
              <a:rPr lang="en-US" sz="1800" dirty="0">
                <a:latin typeface="Calibri" panose="020F0502020204030204" pitchFamily="34" charset="0"/>
                <a:cs typeface="Calibri" panose="020F0502020204030204" pitchFamily="34" charset="0"/>
              </a:rPr>
              <a:t>.</a:t>
            </a:r>
          </a:p>
          <a:p>
            <a:pPr lvl="1"/>
            <a:r>
              <a:rPr lang="en-US" sz="1800" dirty="0">
                <a:latin typeface="Calibri" panose="020F0502020204030204" pitchFamily="34" charset="0"/>
                <a:cs typeface="Calibri" panose="020F0502020204030204" pitchFamily="34" charset="0"/>
              </a:rPr>
              <a:t>Estonian EHIS has designed for the use of medical data </a:t>
            </a:r>
          </a:p>
          <a:p>
            <a:endParaRPr lang="en-US" sz="16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4294967295"/>
          </p:nvPr>
        </p:nvSpPr>
        <p:spPr>
          <a:xfrm>
            <a:off x="10212914" y="5891244"/>
            <a:ext cx="206057" cy="133245"/>
          </a:xfrm>
          <a:prstGeom prst="rect">
            <a:avLst/>
          </a:prstGeom>
        </p:spPr>
        <p:txBody>
          <a:bodyPr vert="horz" wrap="square" lIns="0" tIns="0" rIns="0" bIns="0" rtlCol="0" anchor="ctr" anchorCtr="0">
            <a:noAutofit/>
          </a:bodyPr>
          <a:lstStyle>
            <a:defPPr>
              <a:defRPr lang="en-US"/>
            </a:defPPr>
            <a:lvl1pPr marL="0" algn="r" defTabSz="720090" rtl="0" eaLnBrk="1" latinLnBrk="0" hangingPunct="1">
              <a:defRPr lang="en-GB" sz="788" kern="1200" noProof="0" dirty="0" smtClean="0">
                <a:solidFill>
                  <a:schemeClr val="tx1"/>
                </a:solidFill>
                <a:latin typeface="+mn-lt"/>
                <a:ea typeface="+mn-ea"/>
                <a:cs typeface="Arial" pitchFamily="34" charset="0"/>
              </a:defRPr>
            </a:lvl1pPr>
            <a:lvl2pPr marL="360045" algn="l" defTabSz="720090" rtl="0" eaLnBrk="1" latinLnBrk="0" hangingPunct="1">
              <a:defRPr sz="1418" kern="1200">
                <a:solidFill>
                  <a:schemeClr val="tx1"/>
                </a:solidFill>
                <a:latin typeface="+mn-lt"/>
                <a:ea typeface="+mn-ea"/>
                <a:cs typeface="+mn-cs"/>
              </a:defRPr>
            </a:lvl2pPr>
            <a:lvl3pPr marL="720090" algn="l" defTabSz="720090" rtl="0" eaLnBrk="1" latinLnBrk="0" hangingPunct="1">
              <a:defRPr sz="1418" kern="1200">
                <a:solidFill>
                  <a:schemeClr val="tx1"/>
                </a:solidFill>
                <a:latin typeface="+mn-lt"/>
                <a:ea typeface="+mn-ea"/>
                <a:cs typeface="+mn-cs"/>
              </a:defRPr>
            </a:lvl3pPr>
            <a:lvl4pPr marL="1080135" algn="l" defTabSz="720090" rtl="0" eaLnBrk="1" latinLnBrk="0" hangingPunct="1">
              <a:defRPr sz="1418" kern="1200">
                <a:solidFill>
                  <a:schemeClr val="tx1"/>
                </a:solidFill>
                <a:latin typeface="+mn-lt"/>
                <a:ea typeface="+mn-ea"/>
                <a:cs typeface="+mn-cs"/>
              </a:defRPr>
            </a:lvl4pPr>
            <a:lvl5pPr marL="1440180" algn="l" defTabSz="720090" rtl="0" eaLnBrk="1" latinLnBrk="0" hangingPunct="1">
              <a:defRPr sz="1418" kern="1200">
                <a:solidFill>
                  <a:schemeClr val="tx1"/>
                </a:solidFill>
                <a:latin typeface="+mn-lt"/>
                <a:ea typeface="+mn-ea"/>
                <a:cs typeface="+mn-cs"/>
              </a:defRPr>
            </a:lvl5pPr>
            <a:lvl6pPr marL="1800225" algn="l" defTabSz="720090" rtl="0" eaLnBrk="1" latinLnBrk="0" hangingPunct="1">
              <a:defRPr sz="1418" kern="1200">
                <a:solidFill>
                  <a:schemeClr val="tx1"/>
                </a:solidFill>
                <a:latin typeface="+mn-lt"/>
                <a:ea typeface="+mn-ea"/>
                <a:cs typeface="+mn-cs"/>
              </a:defRPr>
            </a:lvl6pPr>
            <a:lvl7pPr marL="2160270" algn="l" defTabSz="720090" rtl="0" eaLnBrk="1" latinLnBrk="0" hangingPunct="1">
              <a:defRPr sz="1418" kern="1200">
                <a:solidFill>
                  <a:schemeClr val="tx1"/>
                </a:solidFill>
                <a:latin typeface="+mn-lt"/>
                <a:ea typeface="+mn-ea"/>
                <a:cs typeface="+mn-cs"/>
              </a:defRPr>
            </a:lvl7pPr>
            <a:lvl8pPr marL="2520315" algn="l" defTabSz="720090" rtl="0" eaLnBrk="1" latinLnBrk="0" hangingPunct="1">
              <a:defRPr sz="1418" kern="1200">
                <a:solidFill>
                  <a:schemeClr val="tx1"/>
                </a:solidFill>
                <a:latin typeface="+mn-lt"/>
                <a:ea typeface="+mn-ea"/>
                <a:cs typeface="+mn-cs"/>
              </a:defRPr>
            </a:lvl8pPr>
            <a:lvl9pPr marL="2880360" algn="l" defTabSz="720090" rtl="0" eaLnBrk="1" latinLnBrk="0" hangingPunct="1">
              <a:defRPr sz="1418" kern="1200">
                <a:solidFill>
                  <a:schemeClr val="tx1"/>
                </a:solidFill>
                <a:latin typeface="+mn-lt"/>
                <a:ea typeface="+mn-ea"/>
                <a:cs typeface="+mn-cs"/>
              </a:defRPr>
            </a:lvl9pPr>
          </a:lstStyle>
          <a:p>
            <a:pPr fontAlgn="base">
              <a:spcBef>
                <a:spcPct val="0"/>
              </a:spcBef>
              <a:spcAft>
                <a:spcPct val="0"/>
              </a:spcAft>
              <a:defRPr/>
            </a:pPr>
            <a:fld id="{525A3C56-E491-49B2-93F3-63532DF516BC}" type="slidenum">
              <a:rPr lang="en-US">
                <a:solidFill>
                  <a:srgbClr val="000000"/>
                </a:solidFill>
                <a:latin typeface="Verdana"/>
              </a:rPr>
              <a:pPr fontAlgn="base">
                <a:spcBef>
                  <a:spcPct val="0"/>
                </a:spcBef>
                <a:spcAft>
                  <a:spcPct val="0"/>
                </a:spcAft>
                <a:defRPr/>
              </a:pPr>
              <a:t>23</a:t>
            </a:fld>
            <a:endParaRPr lang="en-US" dirty="0">
              <a:solidFill>
                <a:srgbClr val="000000"/>
              </a:solidFill>
              <a:latin typeface="Verdana"/>
            </a:endParaRPr>
          </a:p>
        </p:txBody>
      </p:sp>
      <p:sp>
        <p:nvSpPr>
          <p:cNvPr id="6" name="Title 5">
            <a:extLst>
              <a:ext uri="{FF2B5EF4-FFF2-40B4-BE49-F238E27FC236}">
                <a16:creationId xmlns:a16="http://schemas.microsoft.com/office/drawing/2014/main" id="{DD0763E6-BCFC-4B0B-B39F-939ADCD89E06}"/>
              </a:ext>
            </a:extLst>
          </p:cNvPr>
          <p:cNvSpPr>
            <a:spLocks noGrp="1"/>
          </p:cNvSpPr>
          <p:nvPr>
            <p:ph type="title"/>
          </p:nvPr>
        </p:nvSpPr>
        <p:spPr>
          <a:xfrm>
            <a:off x="1530220" y="261258"/>
            <a:ext cx="8763173" cy="1080182"/>
          </a:xfrm>
        </p:spPr>
        <p:txBody>
          <a:bodyPr vert="horz">
            <a:normAutofit/>
          </a:bodyPr>
          <a:lstStyle/>
          <a:p>
            <a:pPr algn="ctr"/>
            <a:r>
              <a:rPr lang="en-US" sz="3200" dirty="0">
                <a:solidFill>
                  <a:srgbClr val="002060"/>
                </a:solidFill>
                <a:latin typeface="Calibri" panose="020F0502020204030204" pitchFamily="34" charset="0"/>
                <a:cs typeface="Calibri" panose="020F0502020204030204" pitchFamily="34" charset="0"/>
              </a:rPr>
              <a:t>SUMMARY OF THE EVOLUTION IN THE DIGITALIZATION OF HEALTH DATA TO DATE</a:t>
            </a:r>
            <a:endParaRPr lang="en-GB" sz="32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2439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5078F75-E013-43D7-8653-E306D7A4779F}"/>
              </a:ext>
            </a:extLst>
          </p:cNvPr>
          <p:cNvGraphicFramePr>
            <a:graphicFrameLocks noChangeAspect="1"/>
          </p:cNvGraphicFramePr>
          <p:nvPr>
            <p:custDataLst>
              <p:tags r:id="rId1"/>
            </p:custDataLst>
          </p:nvPr>
        </p:nvGraphicFramePr>
        <p:xfrm>
          <a:off x="12969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6" name="Object 5" hidden="1">
                        <a:extLst>
                          <a:ext uri="{FF2B5EF4-FFF2-40B4-BE49-F238E27FC236}">
                            <a16:creationId xmlns:a16="http://schemas.microsoft.com/office/drawing/2014/main" id="{F5078F75-E013-43D7-8653-E306D7A4779F}"/>
                          </a:ext>
                        </a:extLst>
                      </p:cNvPr>
                      <p:cNvPicPr/>
                      <p:nvPr/>
                    </p:nvPicPr>
                    <p:blipFill>
                      <a:blip r:embed="rId4"/>
                      <a:stretch>
                        <a:fillRect/>
                      </a:stretch>
                    </p:blipFill>
                    <p:spPr>
                      <a:xfrm>
                        <a:off x="1296988" y="1588"/>
                        <a:ext cx="1588" cy="1588"/>
                      </a:xfrm>
                      <a:prstGeom prst="rect">
                        <a:avLst/>
                      </a:prstGeom>
                    </p:spPr>
                  </p:pic>
                </p:oleObj>
              </mc:Fallback>
            </mc:AlternateContent>
          </a:graphicData>
        </a:graphic>
      </p:graphicFrame>
      <p:sp>
        <p:nvSpPr>
          <p:cNvPr id="7" name="Content Placeholder 2">
            <a:extLst>
              <a:ext uri="{FF2B5EF4-FFF2-40B4-BE49-F238E27FC236}">
                <a16:creationId xmlns:a16="http://schemas.microsoft.com/office/drawing/2014/main" id="{B38AD0DF-20CB-4029-BB09-75BA4DC8FCDF}"/>
              </a:ext>
            </a:extLst>
          </p:cNvPr>
          <p:cNvSpPr>
            <a:spLocks noGrp="1"/>
          </p:cNvSpPr>
          <p:nvPr>
            <p:ph idx="1"/>
          </p:nvPr>
        </p:nvSpPr>
        <p:spPr>
          <a:xfrm>
            <a:off x="1871118" y="1457971"/>
            <a:ext cx="8449763" cy="4265545"/>
          </a:xfrm>
          <a:noFill/>
        </p:spPr>
        <p:txBody>
          <a:bodyPr rtlCol="0">
            <a:normAutofit/>
          </a:bodyPr>
          <a:lstStyle/>
          <a:p>
            <a:pPr>
              <a:spcBef>
                <a:spcPts val="945"/>
              </a:spcBef>
            </a:pPr>
            <a:r>
              <a:rPr lang="en-US" sz="1800" dirty="0">
                <a:latin typeface="Calibri" panose="020F0502020204030204" pitchFamily="34" charset="0"/>
                <a:cs typeface="Calibri" panose="020F0502020204030204" pitchFamily="34" charset="0"/>
              </a:rPr>
              <a:t>Implementation of large-scale Digital Health Platform is incredibly complex</a:t>
            </a:r>
          </a:p>
          <a:p>
            <a:pPr lvl="1">
              <a:spcBef>
                <a:spcPts val="945"/>
              </a:spcBef>
            </a:pPr>
            <a:r>
              <a:rPr lang="en-US" sz="1800" dirty="0">
                <a:latin typeface="Calibri" panose="020F0502020204030204" pitchFamily="34" charset="0"/>
                <a:cs typeface="Calibri" panose="020F0502020204030204" pitchFamily="34" charset="0"/>
              </a:rPr>
              <a:t>usually involves several organizations, multiple sectors of the health care system, and multiple departments within a single large organization;</a:t>
            </a:r>
          </a:p>
          <a:p>
            <a:pPr>
              <a:spcBef>
                <a:spcPts val="945"/>
              </a:spcBef>
            </a:pPr>
            <a:r>
              <a:rPr lang="en-US" sz="1800" dirty="0">
                <a:latin typeface="Calibri" panose="020F0502020204030204" pitchFamily="34" charset="0"/>
                <a:cs typeface="Calibri" panose="020F0502020204030204" pitchFamily="34" charset="0"/>
              </a:rPr>
              <a:t>Competency in building of good working relationships and forming partnerships is a prerequisite for the ability to collaborate</a:t>
            </a:r>
          </a:p>
          <a:p>
            <a:pPr lvl="1">
              <a:spcBef>
                <a:spcPts val="945"/>
              </a:spcBef>
            </a:pPr>
            <a:r>
              <a:rPr lang="en-US" sz="1800" dirty="0">
                <a:latin typeface="Calibri" panose="020F0502020204030204" pitchFamily="34" charset="0"/>
                <a:cs typeface="Calibri" panose="020F0502020204030204" pitchFamily="34" charset="0"/>
              </a:rPr>
              <a:t>Digital Health Platform involves a wide variety of data sources and data users:</a:t>
            </a:r>
          </a:p>
          <a:p>
            <a:pPr lvl="2">
              <a:spcBef>
                <a:spcPts val="945"/>
              </a:spcBef>
            </a:pPr>
            <a:r>
              <a:rPr lang="en-US" sz="1800" dirty="0">
                <a:latin typeface="Calibri" panose="020F0502020204030204" pitchFamily="34" charset="0"/>
                <a:cs typeface="Calibri" panose="020F0502020204030204" pitchFamily="34" charset="0"/>
              </a:rPr>
              <a:t>Healthcare professionals, patient, relatives, scientists, policy makers, healthcare managers and financers, entrepreneurs, etc.; </a:t>
            </a:r>
          </a:p>
          <a:p>
            <a:pPr>
              <a:spcBef>
                <a:spcPts val="945"/>
              </a:spcBef>
            </a:pPr>
            <a:r>
              <a:rPr lang="en-US" sz="1800" dirty="0">
                <a:latin typeface="Calibri" panose="020F0502020204030204" pitchFamily="34" charset="0"/>
                <a:cs typeface="Calibri" panose="020F0502020204030204" pitchFamily="34" charset="0"/>
              </a:rPr>
              <a:t>The importance of common capacity building as a foundation for effective collaboration applies to all aspects of implementation, as well as formulation of strategy and policy, development of specifications, and service design. </a:t>
            </a:r>
          </a:p>
          <a:p>
            <a:pPr>
              <a:spcBef>
                <a:spcPts val="945"/>
              </a:spcBef>
            </a:pPr>
            <a:r>
              <a:rPr lang="en-US" sz="1800" dirty="0">
                <a:latin typeface="Calibri" panose="020F0502020204030204" pitchFamily="34" charset="0"/>
                <a:cs typeface="Calibri" panose="020F0502020204030204" pitchFamily="34" charset="0"/>
              </a:rPr>
              <a:t>Effective collaboration and governance allow quick resolution of issues, and more efficient implementation.</a:t>
            </a:r>
          </a:p>
        </p:txBody>
      </p:sp>
      <p:sp>
        <p:nvSpPr>
          <p:cNvPr id="11" name="Title 10">
            <a:extLst>
              <a:ext uri="{FF2B5EF4-FFF2-40B4-BE49-F238E27FC236}">
                <a16:creationId xmlns:a16="http://schemas.microsoft.com/office/drawing/2014/main" id="{475580A5-810B-4FF2-8229-76BA87D38F95}"/>
              </a:ext>
            </a:extLst>
          </p:cNvPr>
          <p:cNvSpPr>
            <a:spLocks noGrp="1"/>
          </p:cNvSpPr>
          <p:nvPr>
            <p:ph type="title"/>
          </p:nvPr>
        </p:nvSpPr>
        <p:spPr>
          <a:xfrm>
            <a:off x="317241" y="365125"/>
            <a:ext cx="11495314" cy="956599"/>
          </a:xfrm>
        </p:spPr>
        <p:txBody>
          <a:bodyPr vert="horz">
            <a:normAutofit/>
          </a:bodyPr>
          <a:lstStyle/>
          <a:p>
            <a:pPr algn="ctr"/>
            <a:r>
              <a:rPr lang="en-US" sz="3200" dirty="0">
                <a:latin typeface="Calibri" panose="020F0502020204030204" pitchFamily="34" charset="0"/>
                <a:cs typeface="Calibri" panose="020F0502020204030204" pitchFamily="34" charset="0"/>
              </a:rPr>
              <a:t>Aspects of large-scale Health Information System implementation</a:t>
            </a:r>
          </a:p>
        </p:txBody>
      </p:sp>
    </p:spTree>
    <p:extLst>
      <p:ext uri="{BB962C8B-B14F-4D97-AF65-F5344CB8AC3E}">
        <p14:creationId xmlns:p14="http://schemas.microsoft.com/office/powerpoint/2010/main" val="778447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FEADE31-11F6-4568-A30E-E30BABEB2301}"/>
              </a:ext>
            </a:extLst>
          </p:cNvPr>
          <p:cNvGraphicFramePr>
            <a:graphicFrameLocks noChangeAspect="1"/>
          </p:cNvGraphicFramePr>
          <p:nvPr>
            <p:custDataLst>
              <p:tags r:id="rId1"/>
            </p:custDataLst>
          </p:nvPr>
        </p:nvGraphicFramePr>
        <p:xfrm>
          <a:off x="12969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5" name="Object 4" hidden="1">
                        <a:extLst>
                          <a:ext uri="{FF2B5EF4-FFF2-40B4-BE49-F238E27FC236}">
                            <a16:creationId xmlns:a16="http://schemas.microsoft.com/office/drawing/2014/main" id="{0FEADE31-11F6-4568-A30E-E30BABEB2301}"/>
                          </a:ext>
                        </a:extLst>
                      </p:cNvPr>
                      <p:cNvPicPr/>
                      <p:nvPr/>
                    </p:nvPicPr>
                    <p:blipFill>
                      <a:blip r:embed="rId4"/>
                      <a:stretch>
                        <a:fillRect/>
                      </a:stretch>
                    </p:blipFill>
                    <p:spPr>
                      <a:xfrm>
                        <a:off x="1296988" y="1588"/>
                        <a:ext cx="1588" cy="1588"/>
                      </a:xfrm>
                      <a:prstGeom prst="rect">
                        <a:avLst/>
                      </a:prstGeom>
                    </p:spPr>
                  </p:pic>
                </p:oleObj>
              </mc:Fallback>
            </mc:AlternateContent>
          </a:graphicData>
        </a:graphic>
      </p:graphicFrame>
      <p:sp>
        <p:nvSpPr>
          <p:cNvPr id="7" name="Content Placeholder 2">
            <a:extLst>
              <a:ext uri="{FF2B5EF4-FFF2-40B4-BE49-F238E27FC236}">
                <a16:creationId xmlns:a16="http://schemas.microsoft.com/office/drawing/2014/main" id="{B38AD0DF-20CB-4029-BB09-75BA4DC8FCDF}"/>
              </a:ext>
            </a:extLst>
          </p:cNvPr>
          <p:cNvSpPr>
            <a:spLocks noGrp="1"/>
          </p:cNvSpPr>
          <p:nvPr>
            <p:ph idx="1"/>
          </p:nvPr>
        </p:nvSpPr>
        <p:spPr>
          <a:xfrm>
            <a:off x="1752601" y="1298078"/>
            <a:ext cx="9111962" cy="4804104"/>
          </a:xfrm>
          <a:noFill/>
        </p:spPr>
        <p:txBody>
          <a:bodyPr rtlCol="0">
            <a:normAutofit/>
          </a:bodyPr>
          <a:lstStyle/>
          <a:p>
            <a:pPr>
              <a:spcBef>
                <a:spcPts val="472"/>
              </a:spcBef>
            </a:pPr>
            <a:r>
              <a:rPr lang="en-US" sz="1800" dirty="0">
                <a:latin typeface="Calibri" panose="020F0502020204030204" pitchFamily="34" charset="0"/>
                <a:cs typeface="Calibri" panose="020F0502020204030204" pitchFamily="34" charset="0"/>
              </a:rPr>
              <a:t>Governance is critical – importance of responsible organization</a:t>
            </a:r>
          </a:p>
          <a:p>
            <a:pPr lvl="1">
              <a:spcBef>
                <a:spcPts val="472"/>
              </a:spcBef>
            </a:pPr>
            <a:r>
              <a:rPr lang="en-US" sz="1800" dirty="0">
                <a:latin typeface="Calibri" panose="020F0502020204030204" pitchFamily="34" charset="0"/>
                <a:cs typeface="Calibri" panose="020F0502020204030204" pitchFamily="34" charset="0"/>
              </a:rPr>
              <a:t>Government must walk a fine line between control and delegation</a:t>
            </a:r>
          </a:p>
          <a:p>
            <a:pPr>
              <a:spcBef>
                <a:spcPts val="945"/>
              </a:spcBef>
            </a:pPr>
            <a:r>
              <a:rPr lang="en-US" sz="1800" dirty="0">
                <a:latin typeface="Calibri" panose="020F0502020204030204" pitchFamily="34" charset="0"/>
                <a:cs typeface="Calibri" panose="020F0502020204030204" pitchFamily="34" charset="0"/>
              </a:rPr>
              <a:t>Important to address privacy and consent issues early with broad input</a:t>
            </a:r>
          </a:p>
          <a:p>
            <a:pPr>
              <a:spcBef>
                <a:spcPts val="945"/>
              </a:spcBef>
            </a:pPr>
            <a:r>
              <a:rPr lang="en-US" sz="1800" dirty="0">
                <a:latin typeface="Calibri" panose="020F0502020204030204" pitchFamily="34" charset="0"/>
                <a:cs typeface="Calibri" panose="020F0502020204030204" pitchFamily="34" charset="0"/>
              </a:rPr>
              <a:t>Agree about the unambiguous personal/patient identification system</a:t>
            </a:r>
          </a:p>
          <a:p>
            <a:pPr>
              <a:spcBef>
                <a:spcPts val="945"/>
              </a:spcBef>
            </a:pPr>
            <a:r>
              <a:rPr lang="en-US" sz="1800" dirty="0">
                <a:latin typeface="Calibri" panose="020F0502020204030204" pitchFamily="34" charset="0"/>
                <a:cs typeface="Calibri" panose="020F0502020204030204" pitchFamily="34" charset="0"/>
              </a:rPr>
              <a:t>It is essential to ensure clinician involvement throughout all steps</a:t>
            </a:r>
          </a:p>
          <a:p>
            <a:pPr lvl="1">
              <a:spcBef>
                <a:spcPts val="945"/>
              </a:spcBef>
            </a:pPr>
            <a:r>
              <a:rPr lang="en-US" sz="1800" dirty="0">
                <a:latin typeface="Calibri" panose="020F0502020204030204" pitchFamily="34" charset="0"/>
                <a:cs typeface="Calibri" panose="020F0502020204030204" pitchFamily="34" charset="0"/>
              </a:rPr>
              <a:t>Do not underestimate the importance of change management</a:t>
            </a:r>
          </a:p>
          <a:p>
            <a:pPr>
              <a:spcBef>
                <a:spcPts val="945"/>
              </a:spcBef>
            </a:pPr>
            <a:r>
              <a:rPr lang="en-US" sz="1800" dirty="0">
                <a:latin typeface="Calibri" panose="020F0502020204030204" pitchFamily="34" charset="0"/>
                <a:cs typeface="Calibri" panose="020F0502020204030204" pitchFamily="34" charset="0"/>
              </a:rPr>
              <a:t>Education and training cannot be overemphasized</a:t>
            </a:r>
          </a:p>
          <a:p>
            <a:pPr>
              <a:spcBef>
                <a:spcPts val="472"/>
              </a:spcBef>
            </a:pPr>
            <a:r>
              <a:rPr lang="en-US" sz="1800" dirty="0">
                <a:latin typeface="Calibri" panose="020F0502020204030204" pitchFamily="34" charset="0"/>
                <a:cs typeface="Calibri" panose="020F0502020204030204" pitchFamily="34" charset="0"/>
              </a:rPr>
              <a:t>Build a critical mass of business cases for use of the system</a:t>
            </a:r>
          </a:p>
          <a:p>
            <a:pPr lvl="1">
              <a:spcBef>
                <a:spcPts val="472"/>
              </a:spcBef>
            </a:pPr>
            <a:r>
              <a:rPr lang="en-US" sz="1800" dirty="0">
                <a:latin typeface="Calibri" panose="020F0502020204030204" pitchFamily="34" charset="0"/>
                <a:cs typeface="Calibri" panose="020F0502020204030204" pitchFamily="34" charset="0"/>
              </a:rPr>
              <a:t>Make sure these are based on real business needs to ensure adoption and sustainability</a:t>
            </a:r>
          </a:p>
          <a:p>
            <a:pPr>
              <a:spcBef>
                <a:spcPts val="945"/>
              </a:spcBef>
            </a:pPr>
            <a:r>
              <a:rPr lang="en-US" sz="1800" dirty="0">
                <a:latin typeface="Calibri" panose="020F0502020204030204" pitchFamily="34" charset="0"/>
                <a:cs typeface="Calibri" panose="020F0502020204030204" pitchFamily="34" charset="0"/>
              </a:rPr>
              <a:t>Adopt international data standards and data exchange standards early in the program and ensure they are fully enabled in the interoperability platform architecture</a:t>
            </a:r>
          </a:p>
          <a:p>
            <a:pPr>
              <a:spcBef>
                <a:spcPts val="472"/>
              </a:spcBef>
            </a:pPr>
            <a:r>
              <a:rPr lang="en-US" sz="1800" dirty="0">
                <a:latin typeface="Calibri" panose="020F0502020204030204" pitchFamily="34" charset="0"/>
                <a:cs typeface="Calibri" panose="020F0502020204030204" pitchFamily="34" charset="0"/>
              </a:rPr>
              <a:t>Start small and build incrementally</a:t>
            </a:r>
          </a:p>
          <a:p>
            <a:pPr lvl="1">
              <a:spcBef>
                <a:spcPts val="472"/>
              </a:spcBef>
            </a:pPr>
            <a:r>
              <a:rPr lang="en-US" sz="1800" dirty="0">
                <a:latin typeface="Calibri" panose="020F0502020204030204" pitchFamily="34" charset="0"/>
                <a:cs typeface="Calibri" panose="020F0502020204030204" pitchFamily="34" charset="0"/>
              </a:rPr>
              <a:t>Don’t go for a “big bang” approach. Don’t go for a “one size fits for all” approach but allow for institutional tailoring. </a:t>
            </a:r>
          </a:p>
        </p:txBody>
      </p:sp>
      <p:sp>
        <p:nvSpPr>
          <p:cNvPr id="4" name="Title 3">
            <a:extLst>
              <a:ext uri="{FF2B5EF4-FFF2-40B4-BE49-F238E27FC236}">
                <a16:creationId xmlns:a16="http://schemas.microsoft.com/office/drawing/2014/main" id="{D29C1A42-FB0A-45AE-B8FD-1D57397A7C81}"/>
              </a:ext>
            </a:extLst>
          </p:cNvPr>
          <p:cNvSpPr>
            <a:spLocks noGrp="1"/>
          </p:cNvSpPr>
          <p:nvPr>
            <p:ph type="title"/>
          </p:nvPr>
        </p:nvSpPr>
        <p:spPr>
          <a:xfrm>
            <a:off x="2199123" y="290869"/>
            <a:ext cx="7793753" cy="758952"/>
          </a:xfrm>
        </p:spPr>
        <p:txBody>
          <a:bodyPr vert="horz">
            <a:normAutofit/>
          </a:bodyPr>
          <a:lstStyle/>
          <a:p>
            <a:pPr algn="ctr"/>
            <a:r>
              <a:rPr lang="en-GB" sz="3200" dirty="0">
                <a:latin typeface="Calibri" panose="020F0502020204030204" pitchFamily="34" charset="0"/>
                <a:cs typeface="Calibri" panose="020F0502020204030204" pitchFamily="34" charset="0"/>
              </a:rPr>
              <a:t>Conclusions</a:t>
            </a:r>
          </a:p>
        </p:txBody>
      </p:sp>
    </p:spTree>
    <p:extLst>
      <p:ext uri="{BB962C8B-B14F-4D97-AF65-F5344CB8AC3E}">
        <p14:creationId xmlns:p14="http://schemas.microsoft.com/office/powerpoint/2010/main" val="2492090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9D5EFE-2FE9-4D89-A7D3-6D75C07C1190}"/>
              </a:ext>
            </a:extLst>
          </p:cNvPr>
          <p:cNvSpPr txBox="1">
            <a:spLocks/>
          </p:cNvSpPr>
          <p:nvPr/>
        </p:nvSpPr>
        <p:spPr>
          <a:xfrm>
            <a:off x="3185806" y="153598"/>
            <a:ext cx="7360940" cy="969808"/>
          </a:xfrm>
          <a:prstGeom prst="rect">
            <a:avLst/>
          </a:prstGeom>
          <a:solidFill>
            <a:srgbClr val="FFFFFF">
              <a:alpha val="24000"/>
            </a:srgbClr>
          </a:solidFill>
        </p:spPr>
        <p:txBody>
          <a:bodyPr vert="horz" lIns="91440" tIns="45720" rIns="91440" bIns="45720" rtlCol="0" anchor="b">
            <a:normAutofit/>
          </a:bodyPr>
          <a:lstStyle>
            <a:lvl1pPr algn="l" rtl="0" eaLnBrk="1" fontAlgn="base" hangingPunct="1">
              <a:lnSpc>
                <a:spcPct val="100000"/>
              </a:lnSpc>
              <a:spcBef>
                <a:spcPct val="0"/>
              </a:spcBef>
              <a:spcAft>
                <a:spcPct val="0"/>
              </a:spcAft>
              <a:defRPr sz="6000" b="1" kern="1200">
                <a:solidFill>
                  <a:schemeClr val="tx2"/>
                </a:solidFill>
                <a:latin typeface="+mn-lt"/>
                <a:ea typeface="+mj-ea"/>
                <a:cs typeface="+mj-cs"/>
              </a:defRPr>
            </a:lvl1pPr>
            <a:lvl2pPr algn="l" rtl="0" eaLnBrk="1" fontAlgn="base" hangingPunct="1">
              <a:lnSpc>
                <a:spcPct val="90000"/>
              </a:lnSpc>
              <a:spcBef>
                <a:spcPct val="0"/>
              </a:spcBef>
              <a:spcAft>
                <a:spcPct val="0"/>
              </a:spcAft>
              <a:defRPr sz="4400">
                <a:solidFill>
                  <a:schemeClr val="tx1"/>
                </a:solidFill>
                <a:latin typeface="Verdana" charset="0"/>
              </a:defRPr>
            </a:lvl2pPr>
            <a:lvl3pPr algn="l" rtl="0" eaLnBrk="1" fontAlgn="base" hangingPunct="1">
              <a:lnSpc>
                <a:spcPct val="90000"/>
              </a:lnSpc>
              <a:spcBef>
                <a:spcPct val="0"/>
              </a:spcBef>
              <a:spcAft>
                <a:spcPct val="0"/>
              </a:spcAft>
              <a:defRPr sz="4400">
                <a:solidFill>
                  <a:schemeClr val="tx1"/>
                </a:solidFill>
                <a:latin typeface="Verdana" charset="0"/>
              </a:defRPr>
            </a:lvl3pPr>
            <a:lvl4pPr algn="l" rtl="0" eaLnBrk="1" fontAlgn="base" hangingPunct="1">
              <a:lnSpc>
                <a:spcPct val="90000"/>
              </a:lnSpc>
              <a:spcBef>
                <a:spcPct val="0"/>
              </a:spcBef>
              <a:spcAft>
                <a:spcPct val="0"/>
              </a:spcAft>
              <a:defRPr sz="4400">
                <a:solidFill>
                  <a:schemeClr val="tx1"/>
                </a:solidFill>
                <a:latin typeface="Verdana" charset="0"/>
              </a:defRPr>
            </a:lvl4pPr>
            <a:lvl5pPr algn="l" rtl="0" eaLnBrk="1" fontAlgn="base" hangingPunct="1">
              <a:lnSpc>
                <a:spcPct val="90000"/>
              </a:lnSpc>
              <a:spcBef>
                <a:spcPct val="0"/>
              </a:spcBef>
              <a:spcAft>
                <a:spcPct val="0"/>
              </a:spcAft>
              <a:defRPr sz="4400">
                <a:solidFill>
                  <a:schemeClr val="tx1"/>
                </a:solidFill>
                <a:latin typeface="Verdana" charset="0"/>
              </a:defRPr>
            </a:lvl5pPr>
            <a:lvl6pPr marL="457200" algn="l" rtl="0" eaLnBrk="1" fontAlgn="base" hangingPunct="1">
              <a:lnSpc>
                <a:spcPct val="90000"/>
              </a:lnSpc>
              <a:spcBef>
                <a:spcPct val="0"/>
              </a:spcBef>
              <a:spcAft>
                <a:spcPct val="0"/>
              </a:spcAft>
              <a:defRPr sz="4400">
                <a:solidFill>
                  <a:schemeClr val="tx1"/>
                </a:solidFill>
                <a:latin typeface="Calibri Light" charset="0"/>
              </a:defRPr>
            </a:lvl6pPr>
            <a:lvl7pPr marL="914400" algn="l" rtl="0" eaLnBrk="1" fontAlgn="base" hangingPunct="1">
              <a:lnSpc>
                <a:spcPct val="90000"/>
              </a:lnSpc>
              <a:spcBef>
                <a:spcPct val="0"/>
              </a:spcBef>
              <a:spcAft>
                <a:spcPct val="0"/>
              </a:spcAft>
              <a:defRPr sz="4400">
                <a:solidFill>
                  <a:schemeClr val="tx1"/>
                </a:solidFill>
                <a:latin typeface="Calibri Light" charset="0"/>
              </a:defRPr>
            </a:lvl7pPr>
            <a:lvl8pPr marL="1371600" algn="l" rtl="0" eaLnBrk="1" fontAlgn="base" hangingPunct="1">
              <a:lnSpc>
                <a:spcPct val="90000"/>
              </a:lnSpc>
              <a:spcBef>
                <a:spcPct val="0"/>
              </a:spcBef>
              <a:spcAft>
                <a:spcPct val="0"/>
              </a:spcAft>
              <a:defRPr sz="4400">
                <a:solidFill>
                  <a:schemeClr val="tx1"/>
                </a:solidFill>
                <a:latin typeface="Calibri Light" charset="0"/>
              </a:defRPr>
            </a:lvl8pPr>
            <a:lvl9pPr marL="1828800" algn="l" rtl="0" eaLnBrk="1" fontAlgn="base" hangingPunct="1">
              <a:lnSpc>
                <a:spcPct val="90000"/>
              </a:lnSpc>
              <a:spcBef>
                <a:spcPct val="0"/>
              </a:spcBef>
              <a:spcAft>
                <a:spcPct val="0"/>
              </a:spcAft>
              <a:defRPr sz="4400">
                <a:solidFill>
                  <a:schemeClr val="tx1"/>
                </a:solidFill>
                <a:latin typeface="Calibri Light"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t-EE" sz="3200" b="1" i="0" u="none" strike="noStrike" kern="1200" cap="none" spc="0" normalizeH="0" baseline="0" noProof="0" dirty="0" err="1">
                <a:ln>
                  <a:noFill/>
                </a:ln>
                <a:solidFill>
                  <a:srgbClr val="332B60"/>
                </a:solidFill>
                <a:effectLst/>
                <a:uLnTx/>
                <a:uFillTx/>
                <a:latin typeface="Verdana"/>
                <a:ea typeface="+mj-ea"/>
                <a:cs typeface="+mj-cs"/>
              </a:rPr>
              <a:t>Thank</a:t>
            </a:r>
            <a:r>
              <a:rPr kumimoji="0" lang="et-EE" sz="3200" b="1" i="0" u="none" strike="noStrike" kern="1200" cap="none" spc="0" normalizeH="0" baseline="0" noProof="0" dirty="0">
                <a:ln>
                  <a:noFill/>
                </a:ln>
                <a:solidFill>
                  <a:srgbClr val="332B60"/>
                </a:solidFill>
                <a:effectLst/>
                <a:uLnTx/>
                <a:uFillTx/>
                <a:latin typeface="Verdana"/>
                <a:ea typeface="+mj-ea"/>
                <a:cs typeface="+mj-cs"/>
              </a:rPr>
              <a:t> </a:t>
            </a:r>
            <a:r>
              <a:rPr kumimoji="0" lang="et-EE" sz="3200" b="1" i="0" u="none" strike="noStrike" kern="1200" cap="none" spc="0" normalizeH="0" baseline="0" noProof="0" dirty="0" err="1">
                <a:ln>
                  <a:noFill/>
                </a:ln>
                <a:solidFill>
                  <a:srgbClr val="332B60"/>
                </a:solidFill>
                <a:effectLst/>
                <a:uLnTx/>
                <a:uFillTx/>
                <a:latin typeface="Verdana"/>
                <a:ea typeface="+mj-ea"/>
                <a:cs typeface="+mj-cs"/>
              </a:rPr>
              <a:t>you</a:t>
            </a:r>
            <a:r>
              <a:rPr kumimoji="0" lang="et-EE" sz="3200" b="1" i="0" u="none" strike="noStrike" kern="1200" cap="none" spc="0" normalizeH="0" baseline="0" noProof="0" dirty="0">
                <a:ln>
                  <a:noFill/>
                </a:ln>
                <a:solidFill>
                  <a:srgbClr val="332B60"/>
                </a:solidFill>
                <a:effectLst/>
                <a:uLnTx/>
                <a:uFillTx/>
                <a:latin typeface="Verdana"/>
                <a:ea typeface="+mj-ea"/>
                <a:cs typeface="+mj-cs"/>
              </a:rPr>
              <a:t>!</a:t>
            </a:r>
            <a:br>
              <a:rPr kumimoji="0" lang="et-EE" sz="3200" b="1" i="0" u="none" strike="noStrike" kern="1200" cap="none" spc="0" normalizeH="0" baseline="0" noProof="0" dirty="0">
                <a:ln>
                  <a:noFill/>
                </a:ln>
                <a:solidFill>
                  <a:srgbClr val="332B60"/>
                </a:solidFill>
                <a:effectLst/>
                <a:uLnTx/>
                <a:uFillTx/>
                <a:latin typeface="Verdana"/>
                <a:ea typeface="+mj-ea"/>
                <a:cs typeface="+mj-cs"/>
              </a:rPr>
            </a:br>
            <a:r>
              <a:rPr kumimoji="0" lang="et-EE" sz="2400" b="1" i="0" u="none" strike="noStrike" kern="1200" cap="none" spc="0" normalizeH="0" baseline="0" noProof="0" dirty="0">
                <a:ln>
                  <a:noFill/>
                </a:ln>
                <a:solidFill>
                  <a:srgbClr val="332B60"/>
                </a:solidFill>
                <a:effectLst/>
                <a:uLnTx/>
                <a:uFillTx/>
                <a:latin typeface="Verdana"/>
                <a:ea typeface="+mj-ea"/>
                <a:cs typeface="+mj-cs"/>
              </a:rPr>
              <a:t>Peeter.Ross@taltech.ee</a:t>
            </a:r>
            <a:endParaRPr kumimoji="0" lang="en-US" sz="3200" b="1" i="0" u="none" strike="noStrike" kern="1200" cap="none" spc="0" normalizeH="0" baseline="0" noProof="0" dirty="0">
              <a:ln>
                <a:noFill/>
              </a:ln>
              <a:solidFill>
                <a:srgbClr val="332B60"/>
              </a:solidFill>
              <a:effectLst/>
              <a:uLnTx/>
              <a:uFillTx/>
              <a:latin typeface="Verdana"/>
              <a:ea typeface="+mj-ea"/>
              <a:cs typeface="+mj-cs"/>
            </a:endParaRPr>
          </a:p>
        </p:txBody>
      </p:sp>
      <p:pic>
        <p:nvPicPr>
          <p:cNvPr id="5" name="Picture 2">
            <a:extLst>
              <a:ext uri="{FF2B5EF4-FFF2-40B4-BE49-F238E27FC236}">
                <a16:creationId xmlns:a16="http://schemas.microsoft.com/office/drawing/2014/main" id="{41F90467-CED8-48B4-B849-99E254B3A435}"/>
              </a:ext>
            </a:extLst>
          </p:cNvPr>
          <p:cNvPicPr>
            <a:picLocks noChangeAspect="1" noChangeArrowheads="1"/>
          </p:cNvPicPr>
          <p:nvPr/>
        </p:nvPicPr>
        <p:blipFill>
          <a:blip r:embed="rId2" cstate="print"/>
          <a:srcRect/>
          <a:stretch>
            <a:fillRect/>
          </a:stretch>
        </p:blipFill>
        <p:spPr bwMode="auto">
          <a:xfrm>
            <a:off x="8911294" y="1946649"/>
            <a:ext cx="3270904" cy="4911351"/>
          </a:xfrm>
          <a:prstGeom prst="rect">
            <a:avLst/>
          </a:prstGeom>
          <a:noFill/>
          <a:ln w="9525">
            <a:noFill/>
            <a:miter lim="800000"/>
            <a:headEnd/>
            <a:tailEnd/>
          </a:ln>
          <a:effectLst/>
        </p:spPr>
      </p:pic>
      <p:pic>
        <p:nvPicPr>
          <p:cNvPr id="7" name="Picture 2" descr="C:\Users\Tanel\Downloads\7030.jpg">
            <a:extLst>
              <a:ext uri="{FF2B5EF4-FFF2-40B4-BE49-F238E27FC236}">
                <a16:creationId xmlns:a16="http://schemas.microsoft.com/office/drawing/2014/main" id="{BB7C704A-19AE-474F-BC2E-9D45AA9E6030}"/>
              </a:ext>
            </a:extLst>
          </p:cNvPr>
          <p:cNvPicPr>
            <a:picLocks noChangeAspect="1" noChangeArrowheads="1"/>
          </p:cNvPicPr>
          <p:nvPr/>
        </p:nvPicPr>
        <p:blipFill>
          <a:blip r:embed="rId3" cstate="print"/>
          <a:srcRect/>
          <a:stretch>
            <a:fillRect/>
          </a:stretch>
        </p:blipFill>
        <p:spPr bwMode="auto">
          <a:xfrm>
            <a:off x="505799" y="1"/>
            <a:ext cx="4341813" cy="3255963"/>
          </a:xfrm>
          <a:prstGeom prst="rect">
            <a:avLst/>
          </a:prstGeom>
          <a:noFill/>
          <a:ln w="9525">
            <a:noFill/>
            <a:miter lim="800000"/>
            <a:headEnd/>
            <a:tailEnd/>
          </a:ln>
        </p:spPr>
      </p:pic>
      <p:pic>
        <p:nvPicPr>
          <p:cNvPr id="8" name="Picture 3" descr="C:\Users\Tanel\Downloads\21maeinstituut1.JPG">
            <a:extLst>
              <a:ext uri="{FF2B5EF4-FFF2-40B4-BE49-F238E27FC236}">
                <a16:creationId xmlns:a16="http://schemas.microsoft.com/office/drawing/2014/main" id="{EC0A927F-C715-4691-B5DE-860C2AF02323}"/>
              </a:ext>
            </a:extLst>
          </p:cNvPr>
          <p:cNvPicPr>
            <a:picLocks noChangeAspect="1" noChangeArrowheads="1"/>
          </p:cNvPicPr>
          <p:nvPr/>
        </p:nvPicPr>
        <p:blipFill>
          <a:blip r:embed="rId4" cstate="print"/>
          <a:srcRect/>
          <a:stretch>
            <a:fillRect/>
          </a:stretch>
        </p:blipFill>
        <p:spPr bwMode="auto">
          <a:xfrm>
            <a:off x="4847612" y="1277003"/>
            <a:ext cx="4063683" cy="3047761"/>
          </a:xfrm>
          <a:prstGeom prst="rect">
            <a:avLst/>
          </a:prstGeom>
          <a:noFill/>
          <a:ln w="9525">
            <a:noFill/>
            <a:miter lim="800000"/>
            <a:headEnd/>
            <a:tailEnd/>
          </a:ln>
        </p:spPr>
      </p:pic>
      <p:pic>
        <p:nvPicPr>
          <p:cNvPr id="9" name="Picture 5" descr="IMG_2169">
            <a:extLst>
              <a:ext uri="{FF2B5EF4-FFF2-40B4-BE49-F238E27FC236}">
                <a16:creationId xmlns:a16="http://schemas.microsoft.com/office/drawing/2014/main" id="{4893EF43-982F-4547-B15F-1BC65B401A9E}"/>
              </a:ext>
            </a:extLst>
          </p:cNvPr>
          <p:cNvPicPr>
            <a:picLocks noChangeAspect="1" noChangeArrowheads="1"/>
          </p:cNvPicPr>
          <p:nvPr/>
        </p:nvPicPr>
        <p:blipFill>
          <a:blip r:embed="rId5" cstate="print"/>
          <a:srcRect/>
          <a:stretch>
            <a:fillRect/>
          </a:stretch>
        </p:blipFill>
        <p:spPr bwMode="auto">
          <a:xfrm>
            <a:off x="1785251" y="3732245"/>
            <a:ext cx="4167360" cy="3125754"/>
          </a:xfrm>
          <a:prstGeom prst="rect">
            <a:avLst/>
          </a:prstGeom>
          <a:noFill/>
          <a:ln w="9525">
            <a:noFill/>
            <a:miter lim="800000"/>
            <a:headEnd/>
            <a:tailEnd/>
          </a:ln>
        </p:spPr>
      </p:pic>
    </p:spTree>
    <p:extLst>
      <p:ext uri="{BB962C8B-B14F-4D97-AF65-F5344CB8AC3E}">
        <p14:creationId xmlns:p14="http://schemas.microsoft.com/office/powerpoint/2010/main" val="3218238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504" y="-27384"/>
            <a:ext cx="4392488" cy="648072"/>
          </a:xfrm>
          <a:solidFill>
            <a:srgbClr val="FFFFFF">
              <a:alpha val="86000"/>
            </a:srgbClr>
          </a:solidFill>
        </p:spPr>
        <p:txBody>
          <a:bodyPr/>
          <a:lstStyle/>
          <a:p>
            <a:pPr algn="ctr"/>
            <a:r>
              <a:rPr lang="en-GB" sz="3600" dirty="0">
                <a:latin typeface="Calibri" panose="020F0502020204030204" pitchFamily="34" charset="0"/>
                <a:cs typeface="Calibri" panose="020F0502020204030204" pitchFamily="34" charset="0"/>
              </a:rPr>
              <a:t>Facts about</a:t>
            </a:r>
            <a:r>
              <a:rPr lang="et-EE" sz="3600" dirty="0">
                <a:latin typeface="Calibri" panose="020F0502020204030204" pitchFamily="34" charset="0"/>
                <a:cs typeface="Calibri" panose="020F0502020204030204" pitchFamily="34" charset="0"/>
              </a:rPr>
              <a:t> Estonia</a:t>
            </a:r>
          </a:p>
        </p:txBody>
      </p:sp>
      <p:sp>
        <p:nvSpPr>
          <p:cNvPr id="6" name="Content Placeholder 2"/>
          <p:cNvSpPr txBox="1">
            <a:spLocks/>
          </p:cNvSpPr>
          <p:nvPr/>
        </p:nvSpPr>
        <p:spPr bwMode="auto">
          <a:xfrm>
            <a:off x="1487488" y="3819863"/>
            <a:ext cx="9180512" cy="303379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284850" indent="-342000" fontAlgn="base">
              <a:spcBef>
                <a:spcPts val="300"/>
              </a:spcBef>
              <a:spcAft>
                <a:spcPct val="0"/>
              </a:spcAft>
              <a:buClr>
                <a:srgbClr val="930042"/>
              </a:buClr>
              <a:buFont typeface="Wingdings" pitchFamily="2" charset="2"/>
              <a:buChar char="Ø"/>
              <a:defRPr/>
            </a:pPr>
            <a:r>
              <a:rPr lang="en-US" sz="2200" b="1" kern="0" dirty="0">
                <a:solidFill>
                  <a:srgbClr val="000000"/>
                </a:solidFill>
                <a:latin typeface="Gotham Bold"/>
              </a:rPr>
              <a:t>Facts about e-services</a:t>
            </a:r>
          </a:p>
          <a:p>
            <a:pPr marL="742050" lvl="1" indent="-342000" fontAlgn="base">
              <a:spcBef>
                <a:spcPts val="300"/>
              </a:spcBef>
              <a:spcAft>
                <a:spcPct val="0"/>
              </a:spcAft>
              <a:buClr>
                <a:srgbClr val="930042"/>
              </a:buClr>
              <a:buFont typeface="Wingdings" pitchFamily="2" charset="2"/>
              <a:buChar char="Ø"/>
              <a:defRPr/>
            </a:pPr>
            <a:r>
              <a:rPr lang="et-EE" dirty="0">
                <a:solidFill>
                  <a:srgbClr val="000000"/>
                </a:solidFill>
                <a:latin typeface="Gotham Bold"/>
                <a:ea typeface="ＭＳ Ｐゴシック"/>
                <a:cs typeface="ＭＳ Ｐゴシック"/>
              </a:rPr>
              <a:t>99</a:t>
            </a:r>
            <a:r>
              <a:rPr lang="en-US" dirty="0">
                <a:solidFill>
                  <a:srgbClr val="000000"/>
                </a:solidFill>
                <a:latin typeface="Gotham Bold"/>
                <a:ea typeface="ＭＳ Ｐゴシック"/>
                <a:cs typeface="ＭＳ Ｐゴシック"/>
              </a:rPr>
              <a:t>% </a:t>
            </a:r>
            <a:r>
              <a:rPr lang="en-US" sz="1600" dirty="0"/>
              <a:t>of public services are online</a:t>
            </a:r>
            <a:endParaRPr lang="et-EE" dirty="0">
              <a:solidFill>
                <a:srgbClr val="000000"/>
              </a:solidFill>
              <a:latin typeface="Gotham Bold"/>
              <a:ea typeface="ＭＳ Ｐゴシック"/>
            </a:endParaRPr>
          </a:p>
          <a:p>
            <a:pPr marL="742050" lvl="1" indent="-342000" fontAlgn="base">
              <a:spcBef>
                <a:spcPts val="300"/>
              </a:spcBef>
              <a:spcAft>
                <a:spcPct val="0"/>
              </a:spcAft>
              <a:buClr>
                <a:srgbClr val="930042"/>
              </a:buClr>
              <a:buFont typeface="Wingdings" pitchFamily="2" charset="2"/>
              <a:buChar char="Ø"/>
              <a:defRPr/>
            </a:pPr>
            <a:r>
              <a:rPr lang="et-EE" dirty="0">
                <a:solidFill>
                  <a:srgbClr val="000000"/>
                </a:solidFill>
                <a:latin typeface="Gotham Bold"/>
                <a:ea typeface="ＭＳ Ｐゴシック"/>
                <a:cs typeface="ＭＳ Ｐゴシック"/>
              </a:rPr>
              <a:t>99</a:t>
            </a:r>
            <a:r>
              <a:rPr lang="en-US" dirty="0">
                <a:solidFill>
                  <a:srgbClr val="000000"/>
                </a:solidFill>
                <a:latin typeface="Gotham Bold"/>
                <a:ea typeface="ＭＳ Ｐゴシック"/>
                <a:cs typeface="ＭＳ Ｐゴシック"/>
              </a:rPr>
              <a:t>% </a:t>
            </a:r>
            <a:r>
              <a:rPr lang="en-US" sz="1600" dirty="0"/>
              <a:t>financial transactions (bank transfers) carried out electronically</a:t>
            </a:r>
          </a:p>
          <a:p>
            <a:pPr marL="742050" lvl="1" indent="-342000" fontAlgn="base">
              <a:spcBef>
                <a:spcPts val="300"/>
              </a:spcBef>
              <a:spcAft>
                <a:spcPct val="0"/>
              </a:spcAft>
              <a:buClr>
                <a:srgbClr val="930042"/>
              </a:buClr>
              <a:buFont typeface="Wingdings" pitchFamily="2" charset="2"/>
              <a:buChar char="Ø"/>
              <a:defRPr/>
            </a:pPr>
            <a:r>
              <a:rPr lang="en-US" dirty="0">
                <a:solidFill>
                  <a:srgbClr val="000000"/>
                </a:solidFill>
                <a:latin typeface="Gotham Bold"/>
                <a:ea typeface="ＭＳ Ｐゴシック"/>
                <a:cs typeface="ＭＳ Ｐゴシック"/>
              </a:rPr>
              <a:t>9</a:t>
            </a:r>
            <a:r>
              <a:rPr lang="et-EE" dirty="0">
                <a:solidFill>
                  <a:srgbClr val="000000"/>
                </a:solidFill>
                <a:latin typeface="Gotham Bold"/>
                <a:ea typeface="ＭＳ Ｐゴシック"/>
                <a:cs typeface="ＭＳ Ｐゴシック"/>
              </a:rPr>
              <a:t>8</a:t>
            </a:r>
            <a:r>
              <a:rPr lang="en-US" dirty="0">
                <a:solidFill>
                  <a:srgbClr val="000000"/>
                </a:solidFill>
                <a:latin typeface="Gotham Bold"/>
                <a:ea typeface="ＭＳ Ｐゴシック"/>
                <a:cs typeface="ＭＳ Ｐゴシック"/>
              </a:rPr>
              <a:t>% of income tax declarations are made via the E-Tax Board (20</a:t>
            </a:r>
            <a:r>
              <a:rPr lang="et-EE" dirty="0">
                <a:solidFill>
                  <a:srgbClr val="000000"/>
                </a:solidFill>
                <a:latin typeface="Gotham Bold"/>
                <a:ea typeface="ＭＳ Ｐゴシック"/>
                <a:cs typeface="ＭＳ Ｐゴシック"/>
              </a:rPr>
              <a:t>20</a:t>
            </a:r>
            <a:r>
              <a:rPr lang="en-US" dirty="0">
                <a:solidFill>
                  <a:srgbClr val="000000"/>
                </a:solidFill>
                <a:latin typeface="Gotham Bold"/>
                <a:ea typeface="ＭＳ Ｐゴシック"/>
                <a:cs typeface="ＭＳ Ｐゴシック"/>
              </a:rPr>
              <a:t>)</a:t>
            </a:r>
          </a:p>
          <a:p>
            <a:pPr marL="742050" lvl="1" indent="-342000" fontAlgn="base">
              <a:spcBef>
                <a:spcPts val="300"/>
              </a:spcBef>
              <a:spcAft>
                <a:spcPct val="0"/>
              </a:spcAft>
              <a:buClr>
                <a:srgbClr val="930042"/>
              </a:buClr>
              <a:buFont typeface="Wingdings" pitchFamily="2" charset="2"/>
              <a:buChar char="Ø"/>
              <a:defRPr/>
            </a:pPr>
            <a:r>
              <a:rPr lang="et-EE" dirty="0">
                <a:solidFill>
                  <a:srgbClr val="000000"/>
                </a:solidFill>
                <a:latin typeface="Gotham Bold"/>
                <a:ea typeface="ＭＳ Ｐゴシック"/>
                <a:cs typeface="ＭＳ Ｐゴシック"/>
              </a:rPr>
              <a:t>46.6</a:t>
            </a:r>
            <a:r>
              <a:rPr lang="en-US" dirty="0">
                <a:solidFill>
                  <a:srgbClr val="000000"/>
                </a:solidFill>
                <a:latin typeface="Gotham Bold"/>
                <a:ea typeface="ＭＳ Ｐゴシック"/>
                <a:cs typeface="ＭＳ Ｐゴシック"/>
              </a:rPr>
              <a:t>% of votes were cast over the internet on (20</a:t>
            </a:r>
            <a:r>
              <a:rPr lang="et-EE" dirty="0">
                <a:solidFill>
                  <a:srgbClr val="000000"/>
                </a:solidFill>
                <a:latin typeface="Gotham Bold"/>
                <a:ea typeface="ＭＳ Ｐゴシック"/>
                <a:cs typeface="ＭＳ Ｐゴシック"/>
              </a:rPr>
              <a:t>2</a:t>
            </a:r>
            <a:r>
              <a:rPr lang="en-US" dirty="0">
                <a:solidFill>
                  <a:srgbClr val="000000"/>
                </a:solidFill>
                <a:latin typeface="Gotham Bold"/>
                <a:ea typeface="ＭＳ Ｐゴシック"/>
                <a:cs typeface="ＭＳ Ｐゴシック"/>
              </a:rPr>
              <a:t>1)</a:t>
            </a:r>
            <a:endParaRPr lang="et-EE" dirty="0">
              <a:solidFill>
                <a:srgbClr val="000000"/>
              </a:solidFill>
              <a:latin typeface="Gotham Bold"/>
              <a:ea typeface="ＭＳ Ｐゴシック"/>
              <a:cs typeface="ＭＳ Ｐゴシック"/>
            </a:endParaRPr>
          </a:p>
          <a:p>
            <a:pPr marL="742050" lvl="1" indent="-342000" fontAlgn="base">
              <a:spcBef>
                <a:spcPts val="300"/>
              </a:spcBef>
              <a:spcAft>
                <a:spcPct val="0"/>
              </a:spcAft>
              <a:buClr>
                <a:srgbClr val="930042"/>
              </a:buClr>
              <a:buFont typeface="Wingdings" pitchFamily="2" charset="2"/>
              <a:buChar char="Ø"/>
              <a:defRPr/>
            </a:pPr>
            <a:r>
              <a:rPr lang="en-US" sz="1600" dirty="0"/>
              <a:t>&gt;80 000 e-Residents from around the world</a:t>
            </a:r>
          </a:p>
          <a:p>
            <a:pPr marL="1656450" lvl="3" indent="-342000" fontAlgn="base">
              <a:spcBef>
                <a:spcPts val="300"/>
              </a:spcBef>
              <a:spcAft>
                <a:spcPct val="0"/>
              </a:spcAft>
              <a:buClr>
                <a:srgbClr val="930042"/>
              </a:buClr>
              <a:buFont typeface="Wingdings" pitchFamily="2" charset="2"/>
              <a:buChar char="Ø"/>
              <a:defRPr/>
            </a:pPr>
            <a:r>
              <a:rPr lang="en-US" sz="2200" b="1" dirty="0">
                <a:solidFill>
                  <a:srgbClr val="000000"/>
                </a:solidFill>
                <a:latin typeface="Gotham Bold"/>
                <a:ea typeface="ＭＳ Ｐゴシック"/>
                <a:cs typeface="ＭＳ Ｐゴシック"/>
              </a:rPr>
              <a:t>General</a:t>
            </a:r>
          </a:p>
          <a:p>
            <a:pPr marL="1656450" lvl="3" indent="-342000" fontAlgn="base">
              <a:spcBef>
                <a:spcPts val="300"/>
              </a:spcBef>
              <a:spcAft>
                <a:spcPct val="0"/>
              </a:spcAft>
              <a:buClr>
                <a:srgbClr val="930042"/>
              </a:buClr>
              <a:buFont typeface="Wingdings" pitchFamily="2" charset="2"/>
              <a:buChar char="Ø"/>
              <a:defRPr/>
            </a:pPr>
            <a:r>
              <a:rPr lang="en-US" dirty="0">
                <a:solidFill>
                  <a:srgbClr val="000000"/>
                </a:solidFill>
                <a:latin typeface="Gotham Bold"/>
              </a:rPr>
              <a:t>NATO Cooperative Cyber Defense Centre is located in Estonia (2008)</a:t>
            </a:r>
          </a:p>
          <a:p>
            <a:pPr marL="1656450" lvl="3" indent="-342000" fontAlgn="base">
              <a:spcBef>
                <a:spcPts val="300"/>
              </a:spcBef>
              <a:spcAft>
                <a:spcPct val="0"/>
              </a:spcAft>
              <a:buClr>
                <a:srgbClr val="930042"/>
              </a:buClr>
              <a:buFont typeface="Wingdings" pitchFamily="2" charset="2"/>
              <a:buChar char="Ø"/>
              <a:defRPr/>
            </a:pPr>
            <a:r>
              <a:rPr lang="en-US" dirty="0">
                <a:solidFill>
                  <a:srgbClr val="000000"/>
                </a:solidFill>
                <a:latin typeface="Gotham Bold"/>
              </a:rPr>
              <a:t>Skype</a:t>
            </a:r>
            <a:r>
              <a:rPr lang="et-EE" dirty="0">
                <a:solidFill>
                  <a:srgbClr val="000000"/>
                </a:solidFill>
                <a:latin typeface="Gotham Bold"/>
              </a:rPr>
              <a:t>, </a:t>
            </a:r>
            <a:r>
              <a:rPr lang="et-EE" dirty="0" err="1">
                <a:solidFill>
                  <a:srgbClr val="000000"/>
                </a:solidFill>
                <a:latin typeface="Gotham Bold"/>
              </a:rPr>
              <a:t>Wise</a:t>
            </a:r>
            <a:r>
              <a:rPr lang="et-EE" dirty="0">
                <a:solidFill>
                  <a:srgbClr val="000000"/>
                </a:solidFill>
                <a:latin typeface="Gotham Bold"/>
              </a:rPr>
              <a:t>, </a:t>
            </a:r>
            <a:r>
              <a:rPr lang="et-EE" dirty="0" err="1">
                <a:solidFill>
                  <a:srgbClr val="000000"/>
                </a:solidFill>
                <a:latin typeface="Gotham Bold"/>
              </a:rPr>
              <a:t>Bolt</a:t>
            </a:r>
            <a:r>
              <a:rPr lang="et-EE" dirty="0">
                <a:solidFill>
                  <a:srgbClr val="000000"/>
                </a:solidFill>
                <a:latin typeface="Gotham Bold"/>
              </a:rPr>
              <a:t>, etc. are</a:t>
            </a:r>
            <a:r>
              <a:rPr lang="en-US" dirty="0">
                <a:solidFill>
                  <a:srgbClr val="000000"/>
                </a:solidFill>
                <a:latin typeface="Gotham Bold"/>
              </a:rPr>
              <a:t> made in Estonia </a:t>
            </a:r>
            <a:endParaRPr lang="en-US" sz="2000" dirty="0">
              <a:solidFill>
                <a:srgbClr val="000000"/>
              </a:solidFill>
              <a:latin typeface="Gotham Bold"/>
              <a:ea typeface="ＭＳ Ｐゴシック"/>
              <a:cs typeface="ＭＳ Ｐゴシック"/>
            </a:endParaRPr>
          </a:p>
        </p:txBody>
      </p:sp>
      <p:sp>
        <p:nvSpPr>
          <p:cNvPr id="8" name="Content Placeholder 2">
            <a:extLst>
              <a:ext uri="{FF2B5EF4-FFF2-40B4-BE49-F238E27FC236}">
                <a16:creationId xmlns:a16="http://schemas.microsoft.com/office/drawing/2014/main" id="{2CC4C864-D16F-4355-A735-4DC63740017F}"/>
              </a:ext>
            </a:extLst>
          </p:cNvPr>
          <p:cNvSpPr txBox="1">
            <a:spLocks/>
          </p:cNvSpPr>
          <p:nvPr/>
        </p:nvSpPr>
        <p:spPr bwMode="auto">
          <a:xfrm>
            <a:off x="534688" y="620689"/>
            <a:ext cx="8225608" cy="320352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342000" indent="-342000" fontAlgn="base">
              <a:spcBef>
                <a:spcPts val="300"/>
              </a:spcBef>
              <a:spcAft>
                <a:spcPct val="0"/>
              </a:spcAft>
              <a:buClr>
                <a:srgbClr val="930042"/>
              </a:buClr>
              <a:buFont typeface="Wingdings" pitchFamily="2" charset="2"/>
              <a:buChar char="Ø"/>
              <a:defRPr/>
            </a:pPr>
            <a:r>
              <a:rPr lang="en-US" sz="2000" b="1" kern="0" dirty="0">
                <a:solidFill>
                  <a:srgbClr val="000000"/>
                </a:solidFill>
                <a:latin typeface="Gotham Bold"/>
              </a:rPr>
              <a:t>Basic facts</a:t>
            </a:r>
          </a:p>
          <a:p>
            <a:pPr marL="742050" lvl="1" indent="-342000" fontAlgn="base">
              <a:spcBef>
                <a:spcPts val="300"/>
              </a:spcBef>
              <a:spcAft>
                <a:spcPct val="0"/>
              </a:spcAft>
              <a:buClr>
                <a:srgbClr val="930042"/>
              </a:buClr>
              <a:buFont typeface="Wingdings" pitchFamily="2" charset="2"/>
              <a:buChar char="Ø"/>
              <a:defRPr/>
            </a:pPr>
            <a:r>
              <a:rPr lang="en-US" kern="0" dirty="0">
                <a:solidFill>
                  <a:srgbClr val="000000"/>
                </a:solidFill>
                <a:latin typeface="Gotham Bold"/>
              </a:rPr>
              <a:t>Population is 1</a:t>
            </a:r>
            <a:r>
              <a:rPr lang="et-EE" kern="0" dirty="0">
                <a:solidFill>
                  <a:srgbClr val="000000"/>
                </a:solidFill>
                <a:latin typeface="Gotham Bold"/>
              </a:rPr>
              <a:t>.</a:t>
            </a:r>
            <a:r>
              <a:rPr lang="en-US" kern="0" dirty="0">
                <a:solidFill>
                  <a:srgbClr val="000000"/>
                </a:solidFill>
                <a:latin typeface="Gotham Bold"/>
              </a:rPr>
              <a:t>3 million </a:t>
            </a:r>
          </a:p>
          <a:p>
            <a:pPr marL="742050" lvl="1" indent="-342000" fontAlgn="base">
              <a:spcBef>
                <a:spcPts val="300"/>
              </a:spcBef>
              <a:spcAft>
                <a:spcPct val="0"/>
              </a:spcAft>
              <a:buClr>
                <a:srgbClr val="930042"/>
              </a:buClr>
              <a:buFont typeface="Wingdings" pitchFamily="2" charset="2"/>
              <a:buChar char="Ø"/>
            </a:pPr>
            <a:r>
              <a:rPr lang="en-US" kern="0" dirty="0">
                <a:solidFill>
                  <a:srgbClr val="000000"/>
                </a:solidFill>
                <a:latin typeface="Gotham Bold"/>
              </a:rPr>
              <a:t>Every citizen has unique ID-code </a:t>
            </a:r>
            <a:r>
              <a:rPr lang="et-EE" kern="0" dirty="0">
                <a:solidFill>
                  <a:srgbClr val="000000"/>
                </a:solidFill>
                <a:latin typeface="Gotham Bold"/>
              </a:rPr>
              <a:t>– </a:t>
            </a:r>
            <a:r>
              <a:rPr lang="et-EE" kern="0" dirty="0" err="1">
                <a:solidFill>
                  <a:srgbClr val="000000"/>
                </a:solidFill>
                <a:latin typeface="Gotham Bold"/>
              </a:rPr>
              <a:t>similar</a:t>
            </a:r>
            <a:r>
              <a:rPr lang="et-EE" kern="0" dirty="0">
                <a:solidFill>
                  <a:srgbClr val="000000"/>
                </a:solidFill>
                <a:latin typeface="Gotham Bold"/>
              </a:rPr>
              <a:t> to </a:t>
            </a:r>
            <a:r>
              <a:rPr lang="et-EE" kern="0" dirty="0" err="1">
                <a:solidFill>
                  <a:srgbClr val="000000"/>
                </a:solidFill>
                <a:latin typeface="Gotham Bold"/>
              </a:rPr>
              <a:t>Aadhaar</a:t>
            </a:r>
            <a:endParaRPr lang="en-US" kern="0" dirty="0">
              <a:solidFill>
                <a:srgbClr val="000000"/>
              </a:solidFill>
              <a:latin typeface="Gotham Bold"/>
            </a:endParaRPr>
          </a:p>
          <a:p>
            <a:pPr marL="284850" indent="-342000" fontAlgn="base">
              <a:spcBef>
                <a:spcPts val="300"/>
              </a:spcBef>
              <a:spcAft>
                <a:spcPct val="0"/>
              </a:spcAft>
              <a:buClr>
                <a:srgbClr val="930042"/>
              </a:buClr>
              <a:buFont typeface="Wingdings" pitchFamily="2" charset="2"/>
              <a:buChar char="Ø"/>
            </a:pPr>
            <a:r>
              <a:rPr lang="en-US" sz="2000" b="1" kern="0" dirty="0">
                <a:solidFill>
                  <a:srgbClr val="000000"/>
                </a:solidFill>
                <a:latin typeface="Gotham Bold"/>
              </a:rPr>
              <a:t>Health care system</a:t>
            </a:r>
          </a:p>
          <a:p>
            <a:pPr marL="742050" lvl="1" indent="-342000" fontAlgn="base">
              <a:spcBef>
                <a:spcPts val="300"/>
              </a:spcBef>
              <a:spcAft>
                <a:spcPct val="0"/>
              </a:spcAft>
              <a:buClr>
                <a:srgbClr val="930042"/>
              </a:buClr>
              <a:buFont typeface="Wingdings" pitchFamily="2" charset="2"/>
              <a:buChar char="Ø"/>
              <a:defRPr/>
            </a:pPr>
            <a:r>
              <a:rPr lang="en-US" kern="0" dirty="0">
                <a:solidFill>
                  <a:srgbClr val="000000"/>
                </a:solidFill>
                <a:latin typeface="Gotham Bold"/>
              </a:rPr>
              <a:t>Compulsory solidarity</a:t>
            </a:r>
            <a:r>
              <a:rPr lang="et-EE" kern="0" dirty="0">
                <a:solidFill>
                  <a:srgbClr val="000000"/>
                </a:solidFill>
                <a:latin typeface="Gotham Bold"/>
              </a:rPr>
              <a:t>-</a:t>
            </a:r>
            <a:r>
              <a:rPr lang="en-US" kern="0" dirty="0">
                <a:solidFill>
                  <a:srgbClr val="000000"/>
                </a:solidFill>
                <a:latin typeface="Gotham Bold"/>
              </a:rPr>
              <a:t>based health insurance</a:t>
            </a:r>
          </a:p>
          <a:p>
            <a:pPr marL="400050" lvl="1" fontAlgn="base">
              <a:spcBef>
                <a:spcPts val="300"/>
              </a:spcBef>
              <a:spcAft>
                <a:spcPct val="0"/>
              </a:spcAft>
              <a:buClr>
                <a:srgbClr val="930042"/>
              </a:buClr>
              <a:defRPr/>
            </a:pPr>
            <a:r>
              <a:rPr lang="en-US" kern="0" dirty="0">
                <a:solidFill>
                  <a:srgbClr val="000000"/>
                </a:solidFill>
                <a:latin typeface="Gotham Bold"/>
              </a:rPr>
              <a:t>paid by employers; 13% of payroll tax (95%)</a:t>
            </a:r>
          </a:p>
          <a:p>
            <a:pPr marL="270034" indent="-270034">
              <a:spcBef>
                <a:spcPts val="472"/>
              </a:spcBef>
              <a:buFont typeface="Arial" panose="020B0604020202020204" pitchFamily="34" charset="0"/>
              <a:buChar char="•"/>
            </a:pPr>
            <a:r>
              <a:rPr lang="en-US" sz="1580" dirty="0"/>
              <a:t>Health spending as a share of GDP make up to 6.7% in 2019 (9% in OECD)</a:t>
            </a:r>
          </a:p>
          <a:p>
            <a:pPr marL="742050" lvl="1" indent="-342000" fontAlgn="base">
              <a:spcBef>
                <a:spcPts val="300"/>
              </a:spcBef>
              <a:spcAft>
                <a:spcPct val="0"/>
              </a:spcAft>
              <a:buClr>
                <a:srgbClr val="930042"/>
              </a:buClr>
              <a:buFont typeface="Wingdings" pitchFamily="2" charset="2"/>
              <a:buChar char="Ø"/>
              <a:defRPr/>
            </a:pPr>
            <a:r>
              <a:rPr lang="en-US" kern="0" dirty="0">
                <a:solidFill>
                  <a:srgbClr val="000000"/>
                </a:solidFill>
                <a:latin typeface="Gotham Bold"/>
              </a:rPr>
              <a:t>Healthcare providers are private, municipal or governmental</a:t>
            </a:r>
          </a:p>
          <a:p>
            <a:pPr marL="742050" lvl="1" indent="-342000" fontAlgn="base">
              <a:spcBef>
                <a:spcPts val="300"/>
              </a:spcBef>
              <a:spcAft>
                <a:spcPct val="0"/>
              </a:spcAft>
              <a:buClr>
                <a:srgbClr val="930042"/>
              </a:buClr>
              <a:buFont typeface="Wingdings" pitchFamily="2" charset="2"/>
              <a:buChar char="Ø"/>
              <a:defRPr/>
            </a:pPr>
            <a:r>
              <a:rPr lang="en-US" kern="0" dirty="0">
                <a:solidFill>
                  <a:srgbClr val="000000"/>
                </a:solidFill>
                <a:latin typeface="Gotham Bold"/>
              </a:rPr>
              <a:t>Hospital system – publicly owned private hospitals</a:t>
            </a:r>
          </a:p>
          <a:p>
            <a:pPr marL="742050" lvl="1" indent="-342000" fontAlgn="base">
              <a:spcBef>
                <a:spcPts val="300"/>
              </a:spcBef>
              <a:spcAft>
                <a:spcPct val="0"/>
              </a:spcAft>
              <a:buClr>
                <a:srgbClr val="930042"/>
              </a:buClr>
              <a:buFont typeface="Wingdings" pitchFamily="2" charset="2"/>
              <a:buChar char="Ø"/>
              <a:defRPr/>
            </a:pPr>
            <a:r>
              <a:rPr lang="en-US" kern="0" dirty="0">
                <a:solidFill>
                  <a:srgbClr val="000000"/>
                </a:solidFill>
                <a:latin typeface="Gotham Bold"/>
              </a:rPr>
              <a:t>General practitioners are private entrepreneurs</a:t>
            </a:r>
          </a:p>
          <a:p>
            <a:pPr marL="742050" lvl="1" indent="-342000" fontAlgn="base">
              <a:spcBef>
                <a:spcPts val="300"/>
              </a:spcBef>
              <a:spcAft>
                <a:spcPct val="0"/>
              </a:spcAft>
              <a:buClr>
                <a:srgbClr val="930042"/>
              </a:buClr>
              <a:buFont typeface="Wingdings" pitchFamily="2" charset="2"/>
              <a:buChar char="Ø"/>
              <a:defRPr/>
            </a:pPr>
            <a:endParaRPr lang="en-US" kern="0" dirty="0">
              <a:solidFill>
                <a:srgbClr val="000000"/>
              </a:solidFill>
              <a:latin typeface="Gotham Bold"/>
            </a:endParaRPr>
          </a:p>
          <a:p>
            <a:pPr marL="742050" lvl="1" indent="-342000" fontAlgn="base">
              <a:spcBef>
                <a:spcPts val="300"/>
              </a:spcBef>
              <a:spcAft>
                <a:spcPct val="0"/>
              </a:spcAft>
              <a:buClr>
                <a:srgbClr val="930042"/>
              </a:buClr>
              <a:buFont typeface="Wingdings" pitchFamily="2" charset="2"/>
              <a:buChar char="Ø"/>
              <a:defRPr/>
            </a:pPr>
            <a:endParaRPr lang="en-US" sz="2000" kern="0" dirty="0">
              <a:solidFill>
                <a:srgbClr val="000000"/>
              </a:solidFill>
              <a:latin typeface="Gotham Bold"/>
            </a:endParaRPr>
          </a:p>
        </p:txBody>
      </p:sp>
      <p:pic>
        <p:nvPicPr>
          <p:cNvPr id="4" name="Pilt 3">
            <a:extLst>
              <a:ext uri="{FF2B5EF4-FFF2-40B4-BE49-F238E27FC236}">
                <a16:creationId xmlns:a16="http://schemas.microsoft.com/office/drawing/2014/main" id="{D1E28B9B-E247-423E-92E1-7CB03AA8DE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0202" y="-27384"/>
            <a:ext cx="4227799" cy="2099102"/>
          </a:xfrm>
          <a:prstGeom prst="rect">
            <a:avLst/>
          </a:prstGeom>
        </p:spPr>
      </p:pic>
      <p:sp>
        <p:nvSpPr>
          <p:cNvPr id="9" name="Rectangle 1036">
            <a:extLst>
              <a:ext uri="{FF2B5EF4-FFF2-40B4-BE49-F238E27FC236}">
                <a16:creationId xmlns:a16="http://schemas.microsoft.com/office/drawing/2014/main" id="{CBBE0283-3181-4B65-8C83-9D150E012962}"/>
              </a:ext>
            </a:extLst>
          </p:cNvPr>
          <p:cNvSpPr>
            <a:spLocks noChangeArrowheads="1"/>
          </p:cNvSpPr>
          <p:nvPr/>
        </p:nvSpPr>
        <p:spPr bwMode="auto">
          <a:xfrm>
            <a:off x="8400256" y="260648"/>
            <a:ext cx="72008" cy="72008"/>
          </a:xfrm>
          <a:prstGeom prst="rect">
            <a:avLst/>
          </a:prstGeom>
          <a:noFill/>
          <a:ln w="22225">
            <a:solidFill>
              <a:srgbClr val="CC0000"/>
            </a:solidFill>
            <a:miter lim="800000"/>
            <a:headEnd/>
            <a:tailEnd/>
          </a:ln>
          <a:effectLst/>
        </p:spPr>
        <p:txBody>
          <a:bodyPr wrap="none" anchor="ctr"/>
          <a:lstStyle/>
          <a:p>
            <a:pPr algn="ctr" fontAlgn="base">
              <a:spcBef>
                <a:spcPct val="20000"/>
              </a:spcBef>
              <a:spcAft>
                <a:spcPct val="0"/>
              </a:spcAft>
            </a:pPr>
            <a:endParaRPr lang="en-GB" sz="2400" dirty="0">
              <a:solidFill>
                <a:srgbClr val="000000"/>
              </a:solidFill>
              <a:latin typeface="Times New Roman" pitchFamily="18" charset="0"/>
            </a:endParaRPr>
          </a:p>
        </p:txBody>
      </p:sp>
      <p:pic>
        <p:nvPicPr>
          <p:cNvPr id="7" name="Pilt 6">
            <a:extLst>
              <a:ext uri="{FF2B5EF4-FFF2-40B4-BE49-F238E27FC236}">
                <a16:creationId xmlns:a16="http://schemas.microsoft.com/office/drawing/2014/main" id="{D9CB395C-7954-4CA8-88F6-0FBEA198E5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11451" y="1852823"/>
            <a:ext cx="2108473" cy="1792202"/>
          </a:xfrm>
          <a:prstGeom prst="rect">
            <a:avLst/>
          </a:prstGeom>
        </p:spPr>
      </p:pic>
      <p:sp>
        <p:nvSpPr>
          <p:cNvPr id="12" name="Rectangle 1036">
            <a:extLst>
              <a:ext uri="{FF2B5EF4-FFF2-40B4-BE49-F238E27FC236}">
                <a16:creationId xmlns:a16="http://schemas.microsoft.com/office/drawing/2014/main" id="{A3281F9A-E6E3-477A-B015-2E61DA889FAD}"/>
              </a:ext>
            </a:extLst>
          </p:cNvPr>
          <p:cNvSpPr>
            <a:spLocks noChangeArrowheads="1"/>
          </p:cNvSpPr>
          <p:nvPr/>
        </p:nvSpPr>
        <p:spPr bwMode="auto">
          <a:xfrm>
            <a:off x="10126166" y="2348880"/>
            <a:ext cx="216024" cy="144016"/>
          </a:xfrm>
          <a:prstGeom prst="rect">
            <a:avLst/>
          </a:prstGeom>
          <a:noFill/>
          <a:ln w="22225">
            <a:solidFill>
              <a:srgbClr val="FF0000"/>
            </a:solidFill>
            <a:miter lim="800000"/>
            <a:headEnd/>
            <a:tailEnd/>
          </a:ln>
          <a:effectLst/>
        </p:spPr>
        <p:txBody>
          <a:bodyPr wrap="none" anchor="ctr"/>
          <a:lstStyle/>
          <a:p>
            <a:pPr algn="ctr" fontAlgn="base">
              <a:spcBef>
                <a:spcPct val="20000"/>
              </a:spcBef>
              <a:spcAft>
                <a:spcPct val="0"/>
              </a:spcAft>
            </a:pPr>
            <a:endParaRPr lang="en-GB" sz="2400" dirty="0">
              <a:solidFill>
                <a:srgbClr val="000000"/>
              </a:solidFill>
              <a:latin typeface="Times New Roman" pitchFamily="18" charset="0"/>
            </a:endParaRPr>
          </a:p>
        </p:txBody>
      </p:sp>
      <p:pic>
        <p:nvPicPr>
          <p:cNvPr id="10" name="Picture 6" descr="Image result for online voting">
            <a:extLst>
              <a:ext uri="{FF2B5EF4-FFF2-40B4-BE49-F238E27FC236}">
                <a16:creationId xmlns:a16="http://schemas.microsoft.com/office/drawing/2014/main" id="{623F672A-7A1A-46EA-8647-7A8529BB09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35717" y="5525232"/>
            <a:ext cx="1885083" cy="105564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skype">
            <a:extLst>
              <a:ext uri="{FF2B5EF4-FFF2-40B4-BE49-F238E27FC236}">
                <a16:creationId xmlns:a16="http://schemas.microsoft.com/office/drawing/2014/main" id="{85E9B9E5-E446-4CA8-BE3D-DA722C4841D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11451" y="6324892"/>
            <a:ext cx="928985" cy="487718"/>
          </a:xfrm>
          <a:prstGeom prst="rect">
            <a:avLst/>
          </a:prstGeom>
          <a:noFill/>
          <a:extLst>
            <a:ext uri="{909E8E84-426E-40DD-AFC4-6F175D3DCCD1}">
              <a14:hiddenFill xmlns:a14="http://schemas.microsoft.com/office/drawing/2010/main">
                <a:solidFill>
                  <a:srgbClr val="FFFFFF"/>
                </a:solidFill>
              </a14:hiddenFill>
            </a:ext>
          </a:extLst>
        </p:spPr>
      </p:pic>
      <p:pic>
        <p:nvPicPr>
          <p:cNvPr id="3" name="Pilt 2">
            <a:extLst>
              <a:ext uri="{FF2B5EF4-FFF2-40B4-BE49-F238E27FC236}">
                <a16:creationId xmlns:a16="http://schemas.microsoft.com/office/drawing/2014/main" id="{8B1CDCCB-C20D-4634-B5B6-EBF1FB45BA5C}"/>
              </a:ext>
            </a:extLst>
          </p:cNvPr>
          <p:cNvPicPr>
            <a:picLocks noChangeAspect="1"/>
          </p:cNvPicPr>
          <p:nvPr/>
        </p:nvPicPr>
        <p:blipFill>
          <a:blip r:embed="rId7"/>
          <a:stretch>
            <a:fillRect/>
          </a:stretch>
        </p:blipFill>
        <p:spPr>
          <a:xfrm>
            <a:off x="1477229" y="5993546"/>
            <a:ext cx="1432088" cy="662692"/>
          </a:xfrm>
          <a:prstGeom prst="rect">
            <a:avLst/>
          </a:prstGeom>
        </p:spPr>
      </p:pic>
      <p:pic>
        <p:nvPicPr>
          <p:cNvPr id="5" name="Pilt 4">
            <a:extLst>
              <a:ext uri="{FF2B5EF4-FFF2-40B4-BE49-F238E27FC236}">
                <a16:creationId xmlns:a16="http://schemas.microsoft.com/office/drawing/2014/main" id="{86EE86B7-C42D-4F46-A996-204DEBC8DD7C}"/>
              </a:ext>
            </a:extLst>
          </p:cNvPr>
          <p:cNvPicPr>
            <a:picLocks noChangeAspect="1"/>
          </p:cNvPicPr>
          <p:nvPr/>
        </p:nvPicPr>
        <p:blipFill>
          <a:blip r:embed="rId8"/>
          <a:stretch>
            <a:fillRect/>
          </a:stretch>
        </p:blipFill>
        <p:spPr>
          <a:xfrm>
            <a:off x="7328906" y="2019712"/>
            <a:ext cx="4447953" cy="1642879"/>
          </a:xfrm>
          <a:prstGeom prst="rect">
            <a:avLst/>
          </a:prstGeom>
        </p:spPr>
      </p:pic>
      <p:pic>
        <p:nvPicPr>
          <p:cNvPr id="11" name="Pilt 10">
            <a:extLst>
              <a:ext uri="{FF2B5EF4-FFF2-40B4-BE49-F238E27FC236}">
                <a16:creationId xmlns:a16="http://schemas.microsoft.com/office/drawing/2014/main" id="{C793FFD2-6B88-45A2-931C-C6059E33E066}"/>
              </a:ext>
            </a:extLst>
          </p:cNvPr>
          <p:cNvPicPr>
            <a:picLocks noChangeAspect="1"/>
          </p:cNvPicPr>
          <p:nvPr/>
        </p:nvPicPr>
        <p:blipFill>
          <a:blip r:embed="rId9"/>
          <a:stretch>
            <a:fillRect/>
          </a:stretch>
        </p:blipFill>
        <p:spPr>
          <a:xfrm>
            <a:off x="8581705" y="3636646"/>
            <a:ext cx="3642123" cy="1819501"/>
          </a:xfrm>
          <a:prstGeom prst="rect">
            <a:avLst/>
          </a:prstGeom>
        </p:spPr>
      </p:pic>
      <p:pic>
        <p:nvPicPr>
          <p:cNvPr id="14" name="Pilt 13">
            <a:extLst>
              <a:ext uri="{FF2B5EF4-FFF2-40B4-BE49-F238E27FC236}">
                <a16:creationId xmlns:a16="http://schemas.microsoft.com/office/drawing/2014/main" id="{6B0CD04F-D4D6-49B2-82A3-886406E01640}"/>
              </a:ext>
            </a:extLst>
          </p:cNvPr>
          <p:cNvPicPr>
            <a:picLocks noChangeAspect="1"/>
          </p:cNvPicPr>
          <p:nvPr/>
        </p:nvPicPr>
        <p:blipFill>
          <a:blip r:embed="rId10"/>
          <a:stretch>
            <a:fillRect/>
          </a:stretch>
        </p:blipFill>
        <p:spPr>
          <a:xfrm>
            <a:off x="6419192" y="7733"/>
            <a:ext cx="4269817" cy="2099102"/>
          </a:xfrm>
          <a:prstGeom prst="rect">
            <a:avLst/>
          </a:prstGeom>
        </p:spPr>
      </p:pic>
      <p:pic>
        <p:nvPicPr>
          <p:cNvPr id="15" name="Picture Placeholder 5">
            <a:extLst>
              <a:ext uri="{FF2B5EF4-FFF2-40B4-BE49-F238E27FC236}">
                <a16:creationId xmlns:a16="http://schemas.microsoft.com/office/drawing/2014/main" id="{993380BD-245C-4F63-8D1D-FEA831167C9B}"/>
              </a:ext>
            </a:extLst>
          </p:cNvPr>
          <p:cNvPicPr>
            <a:picLocks noChangeAspect="1"/>
          </p:cNvPicPr>
          <p:nvPr/>
        </p:nvPicPr>
        <p:blipFill rotWithShape="1">
          <a:blip r:embed="rId11" cstate="screen">
            <a:extLst>
              <a:ext uri="{28A0092B-C50C-407E-A947-70E740481C1C}">
                <a14:useLocalDpi xmlns:a14="http://schemas.microsoft.com/office/drawing/2010/main" val="0"/>
              </a:ext>
            </a:extLst>
          </a:blip>
          <a:srcRect l="12300" t="-152" r="50346" b="660"/>
          <a:stretch/>
        </p:blipFill>
        <p:spPr>
          <a:xfrm>
            <a:off x="0" y="3819863"/>
            <a:ext cx="1453869" cy="2580937"/>
          </a:xfrm>
          <a:prstGeom prst="rect">
            <a:avLst/>
          </a:prstGeom>
        </p:spPr>
      </p:pic>
      <p:pic>
        <p:nvPicPr>
          <p:cNvPr id="16" name="Picture 2" descr="Bolt – Vikipeedia">
            <a:extLst>
              <a:ext uri="{FF2B5EF4-FFF2-40B4-BE49-F238E27FC236}">
                <a16:creationId xmlns:a16="http://schemas.microsoft.com/office/drawing/2014/main" id="{9AA6EA60-10F1-481B-9D16-C02FB28079A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79889" y="6434131"/>
            <a:ext cx="569572" cy="33435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Wise, Formerly TransferWise Review | Rates &amp; Fees 2021 | MoneyTransfers.com">
            <a:extLst>
              <a:ext uri="{FF2B5EF4-FFF2-40B4-BE49-F238E27FC236}">
                <a16:creationId xmlns:a16="http://schemas.microsoft.com/office/drawing/2014/main" id="{15C26D8C-AA1B-435A-BF66-CA53D46ADED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28906" y="6434131"/>
            <a:ext cx="706941" cy="33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7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ox(in)">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2" presetClass="entr" presetSubtype="4"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2" presetClass="entr" presetSubtype="4"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850" y="116632"/>
            <a:ext cx="9583738" cy="1143000"/>
          </a:xfrm>
          <a:solidFill>
            <a:srgbClr val="FFFFFF">
              <a:alpha val="24000"/>
            </a:srgbClr>
          </a:solidFill>
        </p:spPr>
        <p:txBody>
          <a:bodyPr>
            <a:noAutofit/>
          </a:bodyPr>
          <a:lstStyle/>
          <a:p>
            <a:pPr algn="ctr"/>
            <a:r>
              <a:rPr lang="et-EE" sz="3600" dirty="0">
                <a:latin typeface="Calibri" panose="020F0502020204030204" pitchFamily="34" charset="0"/>
                <a:cs typeface="Calibri" panose="020F0502020204030204" pitchFamily="34" charset="0"/>
              </a:rPr>
              <a:t>Estonian ID-code. </a:t>
            </a:r>
            <a:br>
              <a:rPr lang="et-EE" sz="3600" dirty="0">
                <a:latin typeface="Calibri" panose="020F0502020204030204" pitchFamily="34" charset="0"/>
                <a:cs typeface="Calibri" panose="020F0502020204030204" pitchFamily="34" charset="0"/>
              </a:rPr>
            </a:br>
            <a:r>
              <a:rPr lang="et-EE" sz="3600" dirty="0">
                <a:latin typeface="Calibri" panose="020F0502020204030204" pitchFamily="34" charset="0"/>
                <a:cs typeface="Calibri" panose="020F0502020204030204" pitchFamily="34" charset="0"/>
              </a:rPr>
              <a:t>Public Key Infrastructure – PKI (1)</a:t>
            </a:r>
          </a:p>
        </p:txBody>
      </p:sp>
      <p:sp>
        <p:nvSpPr>
          <p:cNvPr id="3" name="Content Placeholder 2"/>
          <p:cNvSpPr>
            <a:spLocks noGrp="1"/>
          </p:cNvSpPr>
          <p:nvPr>
            <p:ph idx="1"/>
          </p:nvPr>
        </p:nvSpPr>
        <p:spPr>
          <a:xfrm>
            <a:off x="1781176" y="1875452"/>
            <a:ext cx="8737252" cy="4087197"/>
          </a:xfrm>
          <a:solidFill>
            <a:srgbClr val="FFFFFF"/>
          </a:solidFill>
        </p:spPr>
        <p:txBody>
          <a:bodyPr>
            <a:normAutofit/>
          </a:bodyPr>
          <a:lstStyle/>
          <a:p>
            <a:r>
              <a:rPr lang="en-US" sz="2400" dirty="0">
                <a:latin typeface="Calibri" panose="020F0502020204030204" pitchFamily="34" charset="0"/>
                <a:cs typeface="Calibri" panose="020F0502020204030204" pitchFamily="34" charset="0"/>
              </a:rPr>
              <a:t>Citizens and residents are each assigned a unique personal </a:t>
            </a:r>
            <a:r>
              <a:rPr lang="et-EE" sz="2400" dirty="0">
                <a:latin typeface="Calibri" panose="020F0502020204030204" pitchFamily="34" charset="0"/>
                <a:cs typeface="Calibri" panose="020F0502020204030204" pitchFamily="34" charset="0"/>
              </a:rPr>
              <a:t>identification code </a:t>
            </a:r>
            <a:r>
              <a:rPr lang="en-US" sz="2400" dirty="0">
                <a:latin typeface="Calibri" panose="020F0502020204030204" pitchFamily="34" charset="0"/>
                <a:cs typeface="Calibri" panose="020F0502020204030204" pitchFamily="34" charset="0"/>
              </a:rPr>
              <a:t>(</a:t>
            </a:r>
            <a:r>
              <a:rPr lang="en-US" sz="2400" i="1" dirty="0" err="1">
                <a:latin typeface="Calibri" panose="020F0502020204030204" pitchFamily="34" charset="0"/>
                <a:cs typeface="Calibri" panose="020F0502020204030204" pitchFamily="34" charset="0"/>
              </a:rPr>
              <a:t>isikukood</a:t>
            </a:r>
            <a:r>
              <a:rPr lang="en-US" sz="2400" dirty="0">
                <a:latin typeface="Calibri" panose="020F0502020204030204" pitchFamily="34" charset="0"/>
                <a:cs typeface="Calibri" panose="020F0502020204030204" pitchFamily="34" charset="0"/>
              </a:rPr>
              <a:t>)</a:t>
            </a:r>
            <a:endParaRPr lang="et-EE"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The Estonian technical standard describing the structure of a “</a:t>
            </a:r>
            <a:r>
              <a:rPr lang="en-US" sz="2400" dirty="0" err="1">
                <a:latin typeface="Calibri" panose="020F0502020204030204" pitchFamily="34" charset="0"/>
                <a:cs typeface="Calibri" panose="020F0502020204030204" pitchFamily="34" charset="0"/>
              </a:rPr>
              <a:t>isikukood</a:t>
            </a:r>
            <a:r>
              <a:rPr lang="en-US" sz="2400" dirty="0">
                <a:latin typeface="Calibri" panose="020F0502020204030204" pitchFamily="34" charset="0"/>
                <a:cs typeface="Calibri" panose="020F0502020204030204" pitchFamily="34" charset="0"/>
              </a:rPr>
              <a:t>” (in </a:t>
            </a:r>
            <a:r>
              <a:rPr lang="et-EE" sz="2400" dirty="0">
                <a:latin typeface="Calibri" panose="020F0502020204030204" pitchFamily="34" charset="0"/>
                <a:cs typeface="Calibri" panose="020F0502020204030204" pitchFamily="34" charset="0"/>
              </a:rPr>
              <a:t>E</a:t>
            </a:r>
            <a:r>
              <a:rPr lang="en-US" sz="2400" dirty="0" err="1">
                <a:latin typeface="Calibri" panose="020F0502020204030204" pitchFamily="34" charset="0"/>
                <a:cs typeface="Calibri" panose="020F0502020204030204" pitchFamily="34" charset="0"/>
              </a:rPr>
              <a:t>nglish</a:t>
            </a:r>
            <a:r>
              <a:rPr lang="en-US" sz="2400" dirty="0">
                <a:latin typeface="Calibri" panose="020F0502020204030204" pitchFamily="34" charset="0"/>
                <a:cs typeface="Calibri" panose="020F0502020204030204" pitchFamily="34" charset="0"/>
              </a:rPr>
              <a:t>, “personal id code”) is dated with 1990</a:t>
            </a:r>
            <a:endParaRPr lang="et-EE" sz="2400" dirty="0">
              <a:latin typeface="Calibri" panose="020F0502020204030204" pitchFamily="34" charset="0"/>
              <a:cs typeface="Calibri" panose="020F0502020204030204" pitchFamily="34" charset="0"/>
            </a:endParaRPr>
          </a:p>
          <a:p>
            <a:pPr lvl="1"/>
            <a:r>
              <a:rPr lang="et-EE" dirty="0">
                <a:latin typeface="Calibri" panose="020F0502020204030204" pitchFamily="34" charset="0"/>
                <a:cs typeface="Calibri" panose="020F0502020204030204" pitchFamily="34" charset="0"/>
              </a:rPr>
              <a:t>ID-code consists of 11 digits</a:t>
            </a:r>
          </a:p>
          <a:p>
            <a:r>
              <a:rPr lang="en-US" sz="2400" dirty="0">
                <a:latin typeface="Calibri" panose="020F0502020204030204" pitchFamily="34" charset="0"/>
                <a:cs typeface="Calibri" panose="020F0502020204030204" pitchFamily="34" charset="0"/>
              </a:rPr>
              <a:t>Personal numbers are the most important identifiers in an e-State</a:t>
            </a:r>
            <a:endParaRPr lang="et-EE" sz="2400" dirty="0">
              <a:latin typeface="Calibri" panose="020F0502020204030204" pitchFamily="34" charset="0"/>
              <a:cs typeface="Calibri" panose="020F0502020204030204" pitchFamily="34" charset="0"/>
            </a:endParaRPr>
          </a:p>
          <a:p>
            <a:pPr lvl="1"/>
            <a:r>
              <a:rPr lang="en-US" sz="2000" dirty="0">
                <a:latin typeface="Calibri" panose="020F0502020204030204" pitchFamily="34" charset="0"/>
                <a:cs typeface="Calibri" panose="020F0502020204030204" pitchFamily="34" charset="0"/>
              </a:rPr>
              <a:t>these IDs are the only correct way to distinguish</a:t>
            </a:r>
            <a:r>
              <a:rPr lang="et-EE" sz="2000" dirty="0">
                <a:latin typeface="Calibri" panose="020F0502020204030204" pitchFamily="34" charset="0"/>
                <a:cs typeface="Calibri" panose="020F0502020204030204" pitchFamily="34" charset="0"/>
              </a:rPr>
              <a:t> persons with the same name from each other</a:t>
            </a:r>
          </a:p>
        </p:txBody>
      </p:sp>
    </p:spTree>
    <p:extLst>
      <p:ext uri="{BB962C8B-B14F-4D97-AF65-F5344CB8AC3E}">
        <p14:creationId xmlns:p14="http://schemas.microsoft.com/office/powerpoint/2010/main" val="66694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6632"/>
            <a:ext cx="9766041" cy="1143000"/>
          </a:xfrm>
          <a:solidFill>
            <a:srgbClr val="FFFFFF">
              <a:alpha val="24000"/>
            </a:srgbClr>
          </a:solidFill>
        </p:spPr>
        <p:txBody>
          <a:bodyPr>
            <a:noAutofit/>
          </a:bodyPr>
          <a:lstStyle/>
          <a:p>
            <a:pPr algn="ctr"/>
            <a:r>
              <a:rPr lang="et-EE" sz="3600" dirty="0">
                <a:latin typeface="Calibri" panose="020F0502020204030204" pitchFamily="34" charset="0"/>
                <a:cs typeface="Calibri" panose="020F0502020204030204" pitchFamily="34" charset="0"/>
              </a:rPr>
              <a:t>Estonian ID-code. </a:t>
            </a:r>
            <a:br>
              <a:rPr lang="et-EE" sz="3600" dirty="0">
                <a:latin typeface="Calibri" panose="020F0502020204030204" pitchFamily="34" charset="0"/>
                <a:cs typeface="Calibri" panose="020F0502020204030204" pitchFamily="34" charset="0"/>
              </a:rPr>
            </a:br>
            <a:r>
              <a:rPr lang="et-EE" sz="3600" dirty="0">
                <a:latin typeface="Calibri" panose="020F0502020204030204" pitchFamily="34" charset="0"/>
                <a:cs typeface="Calibri" panose="020F0502020204030204" pitchFamily="34" charset="0"/>
              </a:rPr>
              <a:t>Public Key Infrastructure – PKI (2)</a:t>
            </a:r>
          </a:p>
        </p:txBody>
      </p:sp>
      <p:sp>
        <p:nvSpPr>
          <p:cNvPr id="3" name="Content Placeholder 2"/>
          <p:cNvSpPr>
            <a:spLocks noGrp="1"/>
          </p:cNvSpPr>
          <p:nvPr>
            <p:ph idx="1"/>
          </p:nvPr>
        </p:nvSpPr>
        <p:spPr>
          <a:xfrm>
            <a:off x="1623527" y="1577262"/>
            <a:ext cx="8848937" cy="4291693"/>
          </a:xfrm>
          <a:solidFill>
            <a:srgbClr val="FFFFFF"/>
          </a:solidFill>
        </p:spPr>
        <p:txBody>
          <a:bodyPr>
            <a:normAutofit/>
          </a:bodyPr>
          <a:lstStyle/>
          <a:p>
            <a:r>
              <a:rPr lang="en-US" sz="2400" dirty="0">
                <a:latin typeface="Calibri" panose="020F0502020204030204" pitchFamily="34" charset="0"/>
                <a:cs typeface="Calibri" panose="020F0502020204030204" pitchFamily="34" charset="0"/>
              </a:rPr>
              <a:t>The Estonian identity card</a:t>
            </a:r>
          </a:p>
          <a:p>
            <a:pPr lvl="1"/>
            <a:r>
              <a:rPr lang="en-US" dirty="0">
                <a:latin typeface="Calibri" panose="020F0502020204030204" pitchFamily="34" charset="0"/>
                <a:cs typeface="Calibri" panose="020F0502020204030204" pitchFamily="34" charset="0"/>
              </a:rPr>
              <a:t>Compulsory smart card issued by the Police and Border Guard Board</a:t>
            </a:r>
          </a:p>
          <a:p>
            <a:pPr lvl="1"/>
            <a:r>
              <a:rPr lang="en-US" dirty="0">
                <a:latin typeface="Calibri" panose="020F0502020204030204" pitchFamily="34" charset="0"/>
                <a:cs typeface="Calibri" panose="020F0502020204030204" pitchFamily="34" charset="0"/>
              </a:rPr>
              <a:t>Card´s chip stores: Name, Gender, ID-code, cryptographic keys and public key certificates</a:t>
            </a:r>
          </a:p>
          <a:p>
            <a:pPr lvl="1"/>
            <a:r>
              <a:rPr lang="en-US" dirty="0">
                <a:latin typeface="Calibri" panose="020F0502020204030204" pitchFamily="34" charset="0"/>
                <a:cs typeface="Calibri" panose="020F0502020204030204" pitchFamily="34" charset="0"/>
              </a:rPr>
              <a:t>Enables secure digital authentication and signing.</a:t>
            </a:r>
          </a:p>
          <a:p>
            <a:r>
              <a:rPr lang="en-US" sz="2400" dirty="0">
                <a:latin typeface="Calibri" panose="020F0502020204030204" pitchFamily="34" charset="0"/>
                <a:cs typeface="Calibri" panose="020F0502020204030204" pitchFamily="34" charset="0"/>
              </a:rPr>
              <a:t>The infrastructure also allows forwarding data by using an encrypting key pair: a public encryption key and a private decryption key. </a:t>
            </a:r>
          </a:p>
          <a:p>
            <a:pPr lvl="1"/>
            <a:r>
              <a:rPr lang="en-US" dirty="0">
                <a:latin typeface="Calibri" panose="020F0502020204030204" pitchFamily="34" charset="0"/>
                <a:cs typeface="Calibri" panose="020F0502020204030204" pitchFamily="34" charset="0"/>
              </a:rPr>
              <a:t>In Estonia, this technology is used in relation with electronic identity (ID card, mobile ID, digital ID)</a:t>
            </a:r>
          </a:p>
        </p:txBody>
      </p:sp>
    </p:spTree>
    <p:extLst>
      <p:ext uri="{BB962C8B-B14F-4D97-AF65-F5344CB8AC3E}">
        <p14:creationId xmlns:p14="http://schemas.microsoft.com/office/powerpoint/2010/main" val="4095216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X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825" y="620688"/>
            <a:ext cx="9601199" cy="617113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bwMode="auto">
          <a:xfrm>
            <a:off x="1560512" y="-27384"/>
            <a:ext cx="9144000" cy="792088"/>
          </a:xfrm>
          <a:prstGeom prst="rect">
            <a:avLst/>
          </a:prstGeom>
          <a:solidFill>
            <a:srgbClr val="FFFFFF">
              <a:alpha val="24000"/>
            </a:srgbClr>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930042"/>
                </a:solidFill>
                <a:latin typeface="+mj-lt"/>
                <a:ea typeface="+mj-ea"/>
                <a:cs typeface="+mj-cs"/>
              </a:defRPr>
            </a:lvl1pPr>
            <a:lvl2pPr algn="l" rtl="0" eaLnBrk="1" fontAlgn="base" hangingPunct="1">
              <a:spcBef>
                <a:spcPct val="0"/>
              </a:spcBef>
              <a:spcAft>
                <a:spcPct val="0"/>
              </a:spcAft>
              <a:defRPr sz="3000" b="1">
                <a:solidFill>
                  <a:srgbClr val="930042"/>
                </a:solidFill>
                <a:latin typeface="Arial" charset="0"/>
              </a:defRPr>
            </a:lvl2pPr>
            <a:lvl3pPr algn="l" rtl="0" eaLnBrk="1" fontAlgn="base" hangingPunct="1">
              <a:spcBef>
                <a:spcPct val="0"/>
              </a:spcBef>
              <a:spcAft>
                <a:spcPct val="0"/>
              </a:spcAft>
              <a:defRPr sz="3000" b="1">
                <a:solidFill>
                  <a:srgbClr val="930042"/>
                </a:solidFill>
                <a:latin typeface="Arial" charset="0"/>
              </a:defRPr>
            </a:lvl3pPr>
            <a:lvl4pPr algn="l" rtl="0" eaLnBrk="1" fontAlgn="base" hangingPunct="1">
              <a:spcBef>
                <a:spcPct val="0"/>
              </a:spcBef>
              <a:spcAft>
                <a:spcPct val="0"/>
              </a:spcAft>
              <a:defRPr sz="3000" b="1">
                <a:solidFill>
                  <a:srgbClr val="930042"/>
                </a:solidFill>
                <a:latin typeface="Arial" charset="0"/>
              </a:defRPr>
            </a:lvl4pPr>
            <a:lvl5pPr algn="l" rtl="0" eaLnBrk="1" fontAlgn="base" hangingPunct="1">
              <a:spcBef>
                <a:spcPct val="0"/>
              </a:spcBef>
              <a:spcAft>
                <a:spcPct val="0"/>
              </a:spcAft>
              <a:defRPr sz="3000" b="1">
                <a:solidFill>
                  <a:srgbClr val="930042"/>
                </a:solidFill>
                <a:latin typeface="Arial" charset="0"/>
              </a:defRPr>
            </a:lvl5pPr>
            <a:lvl6pPr marL="457200" algn="l" rtl="0" eaLnBrk="1" fontAlgn="base" hangingPunct="1">
              <a:spcBef>
                <a:spcPct val="0"/>
              </a:spcBef>
              <a:spcAft>
                <a:spcPct val="0"/>
              </a:spcAft>
              <a:defRPr sz="3000" b="1">
                <a:solidFill>
                  <a:srgbClr val="930042"/>
                </a:solidFill>
                <a:latin typeface="Arial" charset="0"/>
              </a:defRPr>
            </a:lvl6pPr>
            <a:lvl7pPr marL="914400" algn="l" rtl="0" eaLnBrk="1" fontAlgn="base" hangingPunct="1">
              <a:spcBef>
                <a:spcPct val="0"/>
              </a:spcBef>
              <a:spcAft>
                <a:spcPct val="0"/>
              </a:spcAft>
              <a:defRPr sz="3000" b="1">
                <a:solidFill>
                  <a:srgbClr val="930042"/>
                </a:solidFill>
                <a:latin typeface="Arial" charset="0"/>
              </a:defRPr>
            </a:lvl7pPr>
            <a:lvl8pPr marL="1371600" algn="l" rtl="0" eaLnBrk="1" fontAlgn="base" hangingPunct="1">
              <a:spcBef>
                <a:spcPct val="0"/>
              </a:spcBef>
              <a:spcAft>
                <a:spcPct val="0"/>
              </a:spcAft>
              <a:defRPr sz="3000" b="1">
                <a:solidFill>
                  <a:srgbClr val="930042"/>
                </a:solidFill>
                <a:latin typeface="Arial" charset="0"/>
              </a:defRPr>
            </a:lvl8pPr>
            <a:lvl9pPr marL="1828800" algn="l" rtl="0" eaLnBrk="1" fontAlgn="base" hangingPunct="1">
              <a:spcBef>
                <a:spcPct val="0"/>
              </a:spcBef>
              <a:spcAft>
                <a:spcPct val="0"/>
              </a:spcAft>
              <a:defRPr sz="3000" b="1">
                <a:solidFill>
                  <a:srgbClr val="930042"/>
                </a:solidFill>
                <a:latin typeface="Arial" charset="0"/>
              </a:defRPr>
            </a:lvl9pPr>
          </a:lstStyle>
          <a:p>
            <a:pPr algn="ctr"/>
            <a:r>
              <a:rPr lang="et-EE" sz="3600" kern="0" dirty="0">
                <a:solidFill>
                  <a:srgbClr val="002060"/>
                </a:solidFill>
                <a:latin typeface="Calibri" panose="020F0502020204030204" pitchFamily="34" charset="0"/>
                <a:cs typeface="Calibri" panose="020F0502020204030204" pitchFamily="34" charset="0"/>
              </a:rPr>
              <a:t>Estonian e-state architecture</a:t>
            </a:r>
            <a:endParaRPr lang="en-US" sz="3600" kern="0" dirty="0">
              <a:solidFill>
                <a:srgbClr val="002060"/>
              </a:solidFill>
              <a:latin typeface="Calibri" panose="020F0502020204030204" pitchFamily="34" charset="0"/>
              <a:cs typeface="Calibri" panose="020F0502020204030204" pitchFamily="34" charset="0"/>
            </a:endParaRPr>
          </a:p>
        </p:txBody>
      </p:sp>
      <p:sp>
        <p:nvSpPr>
          <p:cNvPr id="5" name="TextBox 4"/>
          <p:cNvSpPr txBox="1"/>
          <p:nvPr/>
        </p:nvSpPr>
        <p:spPr>
          <a:xfrm>
            <a:off x="5663952" y="6597353"/>
            <a:ext cx="4464496" cy="276999"/>
          </a:xfrm>
          <a:prstGeom prst="rect">
            <a:avLst/>
          </a:prstGeom>
          <a:noFill/>
        </p:spPr>
        <p:txBody>
          <a:bodyPr wrap="square" rtlCol="0">
            <a:spAutoFit/>
          </a:bodyPr>
          <a:lstStyle/>
          <a:p>
            <a:pPr algn="ctr" fontAlgn="base">
              <a:spcBef>
                <a:spcPct val="20000"/>
              </a:spcBef>
              <a:spcAft>
                <a:spcPct val="0"/>
              </a:spcAft>
            </a:pPr>
            <a:r>
              <a:rPr lang="et-EE" sz="1200" dirty="0">
                <a:solidFill>
                  <a:srgbClr val="002060"/>
                </a:solidFill>
                <a:latin typeface="Calibri" panose="020F0502020204030204" pitchFamily="34" charset="0"/>
              </a:rPr>
              <a:t>https://www.ria.ee/public/x_tee/X-road-factsheet-2014.pdf</a:t>
            </a:r>
          </a:p>
        </p:txBody>
      </p:sp>
    </p:spTree>
    <p:extLst>
      <p:ext uri="{BB962C8B-B14F-4D97-AF65-F5344CB8AC3E}">
        <p14:creationId xmlns:p14="http://schemas.microsoft.com/office/powerpoint/2010/main" val="1812618611"/>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33375"/>
            <a:ext cx="8383588" cy="1143000"/>
          </a:xfrm>
          <a:solidFill>
            <a:srgbClr val="FFFFFF">
              <a:alpha val="24000"/>
            </a:srgbClr>
          </a:solidFill>
        </p:spPr>
        <p:txBody>
          <a:bodyPr>
            <a:noAutofit/>
          </a:bodyPr>
          <a:lstStyle/>
          <a:p>
            <a:pPr algn="ctr"/>
            <a:r>
              <a:rPr lang="et-EE" sz="3600" dirty="0">
                <a:latin typeface="Calibri" panose="020F0502020204030204" pitchFamily="34" charset="0"/>
                <a:cs typeface="Calibri" panose="020F0502020204030204" pitchFamily="34" charset="0"/>
              </a:rPr>
              <a:t>X-road – Secure Internet Based Data Exchange Environment</a:t>
            </a:r>
          </a:p>
        </p:txBody>
      </p:sp>
      <p:sp>
        <p:nvSpPr>
          <p:cNvPr id="3" name="Content Placeholder 2"/>
          <p:cNvSpPr>
            <a:spLocks noGrp="1"/>
          </p:cNvSpPr>
          <p:nvPr>
            <p:ph idx="1"/>
          </p:nvPr>
        </p:nvSpPr>
        <p:spPr>
          <a:xfrm>
            <a:off x="1828800" y="1628800"/>
            <a:ext cx="8587680" cy="4219550"/>
          </a:xfrm>
          <a:solidFill>
            <a:srgbClr val="FFFFFF"/>
          </a:solidFill>
        </p:spPr>
        <p:txBody>
          <a:bodyPr>
            <a:normAutofit/>
          </a:bodyPr>
          <a:lstStyle/>
          <a:p>
            <a:r>
              <a:rPr lang="en-US" sz="2400" dirty="0">
                <a:latin typeface="Calibri" panose="020F0502020204030204" pitchFamily="34" charset="0"/>
                <a:cs typeface="Calibri" panose="020F0502020204030204" pitchFamily="34" charset="0"/>
              </a:rPr>
              <a:t>Provides confidentiality</a:t>
            </a:r>
          </a:p>
          <a:p>
            <a:pPr lvl="1"/>
            <a:r>
              <a:rPr lang="en-US" dirty="0">
                <a:latin typeface="Calibri" panose="020F0502020204030204" pitchFamily="34" charset="0"/>
                <a:cs typeface="Calibri" panose="020F0502020204030204" pitchFamily="34" charset="0"/>
              </a:rPr>
              <a:t>Who can access the information and on what conditions</a:t>
            </a:r>
          </a:p>
          <a:p>
            <a:r>
              <a:rPr lang="en-US" sz="2400" dirty="0">
                <a:latin typeface="Calibri" panose="020F0502020204030204" pitchFamily="34" charset="0"/>
                <a:cs typeface="Calibri" panose="020F0502020204030204" pitchFamily="34" charset="0"/>
              </a:rPr>
              <a:t>Avoids uncontrolled centralization of data into a single database</a:t>
            </a:r>
          </a:p>
          <a:p>
            <a:r>
              <a:rPr lang="en-US" sz="2400" dirty="0">
                <a:latin typeface="Calibri" panose="020F0502020204030204" pitchFamily="34" charset="0"/>
                <a:cs typeface="Calibri" panose="020F0502020204030204" pitchFamily="34" charset="0"/>
              </a:rPr>
              <a:t>Ensures data integrity</a:t>
            </a:r>
          </a:p>
          <a:p>
            <a:pPr lvl="1"/>
            <a:r>
              <a:rPr lang="en-US" dirty="0">
                <a:latin typeface="Calibri" panose="020F0502020204030204" pitchFamily="34" charset="0"/>
                <a:cs typeface="Calibri" panose="020F0502020204030204" pitchFamily="34" charset="0"/>
              </a:rPr>
              <a:t>Data will stay only in one „original“ location</a:t>
            </a:r>
          </a:p>
          <a:p>
            <a:r>
              <a:rPr lang="en-US" sz="2400" dirty="0">
                <a:latin typeface="Calibri" panose="020F0502020204030204" pitchFamily="34" charset="0"/>
                <a:cs typeface="Calibri" panose="020F0502020204030204" pitchFamily="34" charset="0"/>
              </a:rPr>
              <a:t>Distributes power of information ownership</a:t>
            </a:r>
          </a:p>
          <a:p>
            <a:pPr lvl="1"/>
            <a:r>
              <a:rPr lang="en-US" dirty="0">
                <a:latin typeface="Calibri" panose="020F0502020204030204" pitchFamily="34" charset="0"/>
                <a:cs typeface="Calibri" panose="020F0502020204030204" pitchFamily="34" charset="0"/>
              </a:rPr>
              <a:t>The more data, the bigger power</a:t>
            </a:r>
          </a:p>
          <a:p>
            <a:r>
              <a:rPr lang="en-US" sz="2400" dirty="0">
                <a:latin typeface="Calibri" panose="020F0502020204030204" pitchFamily="34" charset="0"/>
                <a:cs typeface="Calibri" panose="020F0502020204030204" pitchFamily="34" charset="0"/>
              </a:rPr>
              <a:t>All the X-Road communications are encrypted</a:t>
            </a:r>
          </a:p>
          <a:p>
            <a:pPr lvl="1"/>
            <a:r>
              <a:rPr lang="en-US" dirty="0">
                <a:latin typeface="Calibri" panose="020F0502020204030204" pitchFamily="34" charset="0"/>
                <a:cs typeface="Calibri" panose="020F0502020204030204" pitchFamily="34" charset="0"/>
              </a:rPr>
              <a:t>X-Road puts up TLS/SSL tunnels only when data is actually being exchanged</a:t>
            </a:r>
          </a:p>
        </p:txBody>
      </p:sp>
    </p:spTree>
    <p:extLst>
      <p:ext uri="{BB962C8B-B14F-4D97-AF65-F5344CB8AC3E}">
        <p14:creationId xmlns:p14="http://schemas.microsoft.com/office/powerpoint/2010/main" val="676273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EB4C73A-D9C4-4ED6-85BE-2E30A8526BA7}"/>
              </a:ext>
            </a:extLst>
          </p:cNvPr>
          <p:cNvSpPr>
            <a:spLocks noGrp="1"/>
          </p:cNvSpPr>
          <p:nvPr>
            <p:ph type="title"/>
          </p:nvPr>
        </p:nvSpPr>
        <p:spPr>
          <a:xfrm>
            <a:off x="1325366" y="14594"/>
            <a:ext cx="9035602" cy="894127"/>
          </a:xfrm>
          <a:solidFill>
            <a:srgbClr val="FFFFFF">
              <a:alpha val="50000"/>
            </a:srgbClr>
          </a:solidFill>
        </p:spPr>
        <p:txBody>
          <a:bodyPr/>
          <a:lstStyle/>
          <a:p>
            <a:pPr algn="ctr"/>
            <a:r>
              <a:rPr lang="et-EE" sz="2800" dirty="0">
                <a:latin typeface="Calibri" panose="020F0502020204030204" pitchFamily="34" charset="0"/>
                <a:cs typeface="Calibri" panose="020F0502020204030204" pitchFamily="34" charset="0"/>
              </a:rPr>
              <a:t>EU Digital </a:t>
            </a:r>
            <a:r>
              <a:rPr lang="et-EE" sz="2800" dirty="0" err="1">
                <a:latin typeface="Calibri" panose="020F0502020204030204" pitchFamily="34" charset="0"/>
                <a:cs typeface="Calibri" panose="020F0502020204030204" pitchFamily="34" charset="0"/>
              </a:rPr>
              <a:t>Economy</a:t>
            </a:r>
            <a:r>
              <a:rPr lang="et-EE" sz="2800" dirty="0">
                <a:latin typeface="Calibri" panose="020F0502020204030204" pitchFamily="34" charset="0"/>
                <a:cs typeface="Calibri" panose="020F0502020204030204" pitchFamily="34" charset="0"/>
              </a:rPr>
              <a:t> </a:t>
            </a:r>
            <a:r>
              <a:rPr lang="et-EE" sz="2800" dirty="0" err="1">
                <a:latin typeface="Calibri" panose="020F0502020204030204" pitchFamily="34" charset="0"/>
                <a:cs typeface="Calibri" panose="020F0502020204030204" pitchFamily="34" charset="0"/>
              </a:rPr>
              <a:t>Scoreboard</a:t>
            </a:r>
            <a:r>
              <a:rPr lang="et-EE" sz="2800" dirty="0">
                <a:latin typeface="Calibri" panose="020F0502020204030204" pitchFamily="34" charset="0"/>
                <a:cs typeface="Calibri" panose="020F0502020204030204" pitchFamily="34" charset="0"/>
              </a:rPr>
              <a:t> </a:t>
            </a:r>
            <a:r>
              <a:rPr lang="et-EE" sz="1800" dirty="0">
                <a:latin typeface="Calibri" panose="020F0502020204030204" pitchFamily="34" charset="0"/>
                <a:cs typeface="Calibri" panose="020F0502020204030204" pitchFamily="34" charset="0"/>
              </a:rPr>
              <a:t>(2020 </a:t>
            </a:r>
            <a:r>
              <a:rPr lang="et-EE" sz="1800" dirty="0" err="1">
                <a:latin typeface="Calibri" panose="020F0502020204030204" pitchFamily="34" charset="0"/>
                <a:cs typeface="Calibri" panose="020F0502020204030204" pitchFamily="34" charset="0"/>
              </a:rPr>
              <a:t>survey</a:t>
            </a:r>
            <a:r>
              <a:rPr lang="et-EE" sz="1800" dirty="0">
                <a:latin typeface="Calibri" panose="020F0502020204030204" pitchFamily="34" charset="0"/>
                <a:cs typeface="Calibri" panose="020F0502020204030204" pitchFamily="34" charset="0"/>
              </a:rPr>
              <a:t>)</a:t>
            </a:r>
            <a:endParaRPr lang="et-EE" sz="28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6C572260-0721-47EB-9DDA-B0FDBEB71550}"/>
              </a:ext>
            </a:extLst>
          </p:cNvPr>
          <p:cNvSpPr txBox="1"/>
          <p:nvPr/>
        </p:nvSpPr>
        <p:spPr>
          <a:xfrm>
            <a:off x="3163420" y="6298288"/>
            <a:ext cx="7992888"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t-EE" sz="1200" b="1" i="0" u="none" strike="noStrike" kern="1200" cap="none" spc="0" normalizeH="0" baseline="0" noProof="0" dirty="0">
                <a:ln>
                  <a:noFill/>
                </a:ln>
                <a:solidFill>
                  <a:srgbClr val="000000"/>
                </a:solidFill>
                <a:effectLst/>
                <a:uLnTx/>
                <a:uFillTx/>
                <a:latin typeface="Verdana"/>
                <a:ea typeface="+mn-ea"/>
                <a:cs typeface="+mn-cs"/>
              </a:rPr>
              <a:t>SOURCE: </a:t>
            </a:r>
            <a:r>
              <a:rPr kumimoji="0" lang="et-EE" sz="1200" b="0" i="0" u="none" strike="noStrike" kern="1200" cap="none" spc="0" normalizeH="0" baseline="0" noProof="0" dirty="0">
                <a:ln>
                  <a:noFill/>
                </a:ln>
                <a:solidFill>
                  <a:srgbClr val="000000"/>
                </a:solidFill>
                <a:effectLst/>
                <a:uLnTx/>
                <a:uFillTx/>
                <a:latin typeface="Verdana"/>
                <a:ea typeface="+mn-ea"/>
                <a:cs typeface="+mn-cs"/>
                <a:hlinkClick r:id="rId2"/>
              </a:rPr>
              <a:t>European </a:t>
            </a:r>
            <a:r>
              <a:rPr kumimoji="0" lang="et-EE" sz="1200" b="0" i="0" u="none" strike="noStrike" kern="1200" cap="none" spc="0" normalizeH="0" baseline="0" noProof="0" dirty="0" err="1">
                <a:ln>
                  <a:noFill/>
                </a:ln>
                <a:solidFill>
                  <a:srgbClr val="000000"/>
                </a:solidFill>
                <a:effectLst/>
                <a:uLnTx/>
                <a:uFillTx/>
                <a:latin typeface="Verdana"/>
                <a:ea typeface="+mn-ea"/>
                <a:cs typeface="+mn-cs"/>
                <a:hlinkClick r:id="rId2"/>
              </a:rPr>
              <a:t>Commission</a:t>
            </a:r>
            <a:r>
              <a:rPr kumimoji="0" lang="et-EE" sz="1200" b="0" i="0" u="none" strike="noStrike" kern="1200" cap="none" spc="0" normalizeH="0" baseline="0" noProof="0" dirty="0">
                <a:ln>
                  <a:noFill/>
                </a:ln>
                <a:solidFill>
                  <a:srgbClr val="000000"/>
                </a:solidFill>
                <a:effectLst/>
                <a:uLnTx/>
                <a:uFillTx/>
                <a:latin typeface="Verdana"/>
                <a:ea typeface="+mn-ea"/>
                <a:cs typeface="+mn-cs"/>
                <a:hlinkClick r:id="rId2"/>
              </a:rPr>
              <a:t> DESI </a:t>
            </a:r>
            <a:r>
              <a:rPr kumimoji="0" lang="et-EE" sz="1200" b="0" i="0" u="none" strike="noStrike" kern="1200" cap="none" spc="0" normalizeH="0" baseline="0" noProof="0" dirty="0" err="1">
                <a:ln>
                  <a:noFill/>
                </a:ln>
                <a:solidFill>
                  <a:srgbClr val="000000"/>
                </a:solidFill>
                <a:effectLst/>
                <a:uLnTx/>
                <a:uFillTx/>
                <a:latin typeface="Verdana"/>
                <a:ea typeface="+mn-ea"/>
                <a:cs typeface="+mn-cs"/>
                <a:hlinkClick r:id="rId2"/>
              </a:rPr>
              <a:t>Index</a:t>
            </a:r>
            <a:r>
              <a:rPr kumimoji="0" lang="et-EE" sz="1200" b="0" i="0" u="none" strike="noStrike" kern="1200" cap="none" spc="0" normalizeH="0" baseline="0" noProof="0" dirty="0">
                <a:ln>
                  <a:noFill/>
                </a:ln>
                <a:solidFill>
                  <a:srgbClr val="000000"/>
                </a:solidFill>
                <a:effectLst/>
                <a:uLnTx/>
                <a:uFillTx/>
                <a:latin typeface="Verdana"/>
                <a:ea typeface="+mn-ea"/>
                <a:cs typeface="+mn-cs"/>
              </a:rPr>
              <a:t> https://ec.europa.eu/digital-single-market/en/desi</a:t>
            </a:r>
          </a:p>
        </p:txBody>
      </p:sp>
      <p:pic>
        <p:nvPicPr>
          <p:cNvPr id="3" name="Pilt 2">
            <a:extLst>
              <a:ext uri="{FF2B5EF4-FFF2-40B4-BE49-F238E27FC236}">
                <a16:creationId xmlns:a16="http://schemas.microsoft.com/office/drawing/2014/main" id="{3380CD32-4066-4A84-AF96-F314E0C6308A}"/>
              </a:ext>
            </a:extLst>
          </p:cNvPr>
          <p:cNvPicPr>
            <a:picLocks noChangeAspect="1"/>
          </p:cNvPicPr>
          <p:nvPr/>
        </p:nvPicPr>
        <p:blipFill>
          <a:blip r:embed="rId3"/>
          <a:stretch>
            <a:fillRect/>
          </a:stretch>
        </p:blipFill>
        <p:spPr>
          <a:xfrm>
            <a:off x="560777" y="908721"/>
            <a:ext cx="10107223" cy="4725361"/>
          </a:xfrm>
          <a:prstGeom prst="rect">
            <a:avLst/>
          </a:prstGeom>
        </p:spPr>
      </p:pic>
    </p:spTree>
    <p:extLst>
      <p:ext uri="{BB962C8B-B14F-4D97-AF65-F5344CB8AC3E}">
        <p14:creationId xmlns:p14="http://schemas.microsoft.com/office/powerpoint/2010/main" val="2436649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CB7BC8C-6F71-42CB-BDD9-1FAE0C1C3BF1}"/>
              </a:ext>
            </a:extLst>
          </p:cNvPr>
          <p:cNvGraphicFramePr>
            <a:graphicFrameLocks noChangeAspect="1"/>
          </p:cNvGraphicFramePr>
          <p:nvPr>
            <p:custDataLst>
              <p:tags r:id="rId1"/>
            </p:custDataLst>
          </p:nvPr>
        </p:nvGraphicFramePr>
        <p:xfrm>
          <a:off x="12969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8" name="Object 7" hidden="1">
                        <a:extLst>
                          <a:ext uri="{FF2B5EF4-FFF2-40B4-BE49-F238E27FC236}">
                            <a16:creationId xmlns:a16="http://schemas.microsoft.com/office/drawing/2014/main" id="{0CB7BC8C-6F71-42CB-BDD9-1FAE0C1C3BF1}"/>
                          </a:ext>
                        </a:extLst>
                      </p:cNvPr>
                      <p:cNvPicPr/>
                      <p:nvPr/>
                    </p:nvPicPr>
                    <p:blipFill>
                      <a:blip r:embed="rId4"/>
                      <a:stretch>
                        <a:fillRect/>
                      </a:stretch>
                    </p:blipFill>
                    <p:spPr>
                      <a:xfrm>
                        <a:off x="1296988" y="1588"/>
                        <a:ext cx="1588" cy="1588"/>
                      </a:xfrm>
                      <a:prstGeom prst="rect">
                        <a:avLst/>
                      </a:prstGeom>
                    </p:spPr>
                  </p:pic>
                </p:oleObj>
              </mc:Fallback>
            </mc:AlternateContent>
          </a:graphicData>
        </a:graphic>
      </p:graphicFrame>
      <p:pic>
        <p:nvPicPr>
          <p:cNvPr id="6" name="Espace réservé pour une image  5">
            <a:extLst>
              <a:ext uri="{FF2B5EF4-FFF2-40B4-BE49-F238E27FC236}">
                <a16:creationId xmlns:a16="http://schemas.microsoft.com/office/drawing/2014/main" id="{AA842D3C-5CFF-AB4C-9D08-C3E03DF5CEBF}"/>
              </a:ext>
            </a:extLst>
          </p:cNvPr>
          <p:cNvPicPr>
            <a:picLocks noGrp="1" noChangeAspect="1"/>
          </p:cNvPicPr>
          <p:nvPr>
            <p:ph type="pic" sz="quarter" idx="18"/>
          </p:nvPr>
        </p:nvPicPr>
        <p:blipFill>
          <a:blip r:embed="rId5" cstate="email">
            <a:extLst>
              <a:ext uri="{28A0092B-C50C-407E-A947-70E740481C1C}">
                <a14:useLocalDpi xmlns:a14="http://schemas.microsoft.com/office/drawing/2010/main"/>
              </a:ext>
            </a:extLst>
          </a:blip>
          <a:srcRect l="22288" r="22288"/>
          <a:stretch>
            <a:fillRect/>
          </a:stretch>
        </p:blipFill>
        <p:spPr>
          <a:xfrm>
            <a:off x="0" y="0"/>
            <a:ext cx="3107094" cy="5537744"/>
          </a:xfrm>
        </p:spPr>
      </p:pic>
      <p:sp>
        <p:nvSpPr>
          <p:cNvPr id="5" name="Title 4">
            <a:extLst>
              <a:ext uri="{FF2B5EF4-FFF2-40B4-BE49-F238E27FC236}">
                <a16:creationId xmlns:a16="http://schemas.microsoft.com/office/drawing/2014/main" id="{376C33B0-8C32-4CFD-8CFE-A6A996C8801A}"/>
              </a:ext>
            </a:extLst>
          </p:cNvPr>
          <p:cNvSpPr>
            <a:spLocks noGrp="1"/>
          </p:cNvSpPr>
          <p:nvPr>
            <p:ph type="title"/>
          </p:nvPr>
        </p:nvSpPr>
        <p:spPr>
          <a:xfrm>
            <a:off x="4635761" y="1419875"/>
            <a:ext cx="6295517" cy="3133464"/>
          </a:xfrm>
        </p:spPr>
        <p:txBody>
          <a:bodyPr vert="horz">
            <a:normAutofit/>
          </a:bodyPr>
          <a:lstStyle/>
          <a:p>
            <a:r>
              <a:rPr lang="et-EE" sz="3200" dirty="0">
                <a:solidFill>
                  <a:srgbClr val="002060"/>
                </a:solidFill>
              </a:rPr>
              <a:t>Estonian </a:t>
            </a:r>
            <a:r>
              <a:rPr lang="et-EE" sz="3200" dirty="0" err="1">
                <a:solidFill>
                  <a:srgbClr val="002060"/>
                </a:solidFill>
              </a:rPr>
              <a:t>Nation-wide</a:t>
            </a:r>
            <a:r>
              <a:rPr lang="et-EE" sz="3200" dirty="0">
                <a:solidFill>
                  <a:srgbClr val="002060"/>
                </a:solidFill>
              </a:rPr>
              <a:t> </a:t>
            </a:r>
            <a:r>
              <a:rPr lang="en-GB" sz="3200" dirty="0">
                <a:solidFill>
                  <a:srgbClr val="002060"/>
                </a:solidFill>
              </a:rPr>
              <a:t>Health </a:t>
            </a:r>
            <a:r>
              <a:rPr lang="et-EE" sz="3200" dirty="0">
                <a:solidFill>
                  <a:srgbClr val="002060"/>
                </a:solidFill>
              </a:rPr>
              <a:t>Health </a:t>
            </a:r>
            <a:r>
              <a:rPr lang="et-EE" sz="3200" dirty="0" err="1">
                <a:solidFill>
                  <a:srgbClr val="002060"/>
                </a:solidFill>
              </a:rPr>
              <a:t>Information</a:t>
            </a:r>
            <a:r>
              <a:rPr lang="et-EE" sz="3200" dirty="0">
                <a:solidFill>
                  <a:srgbClr val="002060"/>
                </a:solidFill>
              </a:rPr>
              <a:t> System</a:t>
            </a:r>
            <a:br>
              <a:rPr lang="et-EE" sz="3200" dirty="0">
                <a:solidFill>
                  <a:srgbClr val="002060"/>
                </a:solidFill>
              </a:rPr>
            </a:br>
            <a:br>
              <a:rPr lang="et-EE" sz="3200" dirty="0">
                <a:solidFill>
                  <a:srgbClr val="002060"/>
                </a:solidFill>
              </a:rPr>
            </a:br>
            <a:r>
              <a:rPr lang="et-EE" sz="2400" b="0" dirty="0" err="1">
                <a:solidFill>
                  <a:srgbClr val="002060"/>
                </a:solidFill>
              </a:rPr>
              <a:t>Since</a:t>
            </a:r>
            <a:r>
              <a:rPr lang="et-EE" sz="2400" b="0" dirty="0">
                <a:solidFill>
                  <a:srgbClr val="002060"/>
                </a:solidFill>
              </a:rPr>
              <a:t> 2008</a:t>
            </a:r>
            <a:endParaRPr lang="en-GB" sz="3200" dirty="0">
              <a:solidFill>
                <a:srgbClr val="002060"/>
              </a:solidFill>
            </a:endParaRPr>
          </a:p>
        </p:txBody>
      </p:sp>
    </p:spTree>
    <p:extLst>
      <p:ext uri="{BB962C8B-B14F-4D97-AF65-F5344CB8AC3E}">
        <p14:creationId xmlns:p14="http://schemas.microsoft.com/office/powerpoint/2010/main" val="39176658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i kujundus">
  <a:themeElements>
    <a:clrScheme name="Kohandatud 1">
      <a:dk1>
        <a:srgbClr val="000000"/>
      </a:dk1>
      <a:lt1>
        <a:srgbClr val="FFFFFF"/>
      </a:lt1>
      <a:dk2>
        <a:srgbClr val="332B60"/>
      </a:dk2>
      <a:lt2>
        <a:srgbClr val="DADAE4"/>
      </a:lt2>
      <a:accent1>
        <a:srgbClr val="E4067E"/>
      </a:accent1>
      <a:accent2>
        <a:srgbClr val="9396B0"/>
      </a:accent2>
      <a:accent3>
        <a:srgbClr val="AB1352"/>
      </a:accent3>
      <a:accent4>
        <a:srgbClr val="4FBFD3"/>
      </a:accent4>
      <a:accent5>
        <a:srgbClr val="222A35"/>
      </a:accent5>
      <a:accent6>
        <a:srgbClr val="595959"/>
      </a:accent6>
      <a:hlink>
        <a:srgbClr val="FE69B2"/>
      </a:hlink>
      <a:folHlink>
        <a:srgbClr val="8496B0"/>
      </a:folHlink>
    </a:clrScheme>
    <a:fontScheme name="TTÜ">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wrap="square" rtlCol="0" anchor="ctr">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EWNEW" id="{65034802-83F1-DE41-A876-6851A238EDFE}" vid="{814C7433-F944-B249-91D8-8F253693ECE1}"/>
    </a:ext>
  </a:extLst>
</a:theme>
</file>

<file path=ppt/theme/theme2.xml><?xml version="1.0" encoding="utf-8"?>
<a:theme xmlns:a="http://schemas.openxmlformats.org/drawingml/2006/main" name="2_Office'i kujundus">
  <a:themeElements>
    <a:clrScheme name="TalTech">
      <a:dk1>
        <a:srgbClr val="000000"/>
      </a:dk1>
      <a:lt1>
        <a:srgbClr val="FFFFFF"/>
      </a:lt1>
      <a:dk2>
        <a:srgbClr val="332B60"/>
      </a:dk2>
      <a:lt2>
        <a:srgbClr val="DADAE4"/>
      </a:lt2>
      <a:accent1>
        <a:srgbClr val="E4067E"/>
      </a:accent1>
      <a:accent2>
        <a:srgbClr val="9396B0"/>
      </a:accent2>
      <a:accent3>
        <a:srgbClr val="AB1352"/>
      </a:accent3>
      <a:accent4>
        <a:srgbClr val="4FBFD3"/>
      </a:accent4>
      <a:accent5>
        <a:srgbClr val="332B60"/>
      </a:accent5>
      <a:accent6>
        <a:srgbClr val="DADAE4"/>
      </a:accent6>
      <a:hlink>
        <a:srgbClr val="AB1352"/>
      </a:hlink>
      <a:folHlink>
        <a:srgbClr val="AB1352"/>
      </a:folHlink>
    </a:clrScheme>
    <a:fontScheme name="TTÜ">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wrap="square" rtlCol="0" anchor="ctr">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EWNEW" id="{65034802-83F1-DE41-A876-6851A238EDFE}" vid="{814C7433-F944-B249-91D8-8F253693ECE1}"/>
    </a:ext>
  </a:extLst>
</a:theme>
</file>

<file path=ppt/theme/theme3.xml><?xml version="1.0" encoding="utf-8"?>
<a:theme xmlns:a="http://schemas.openxmlformats.org/drawingml/2006/main" name="1_Alec talare">
  <a:themeElements>
    <a:clrScheme name="Office-t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tem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a:ln>
              <a:noFill/>
            </a:ln>
            <a:solidFill>
              <a:schemeClr val="tx1"/>
            </a:solidFill>
            <a:effectLst/>
            <a:latin typeface="Arial" charset="0"/>
          </a:defRPr>
        </a:defPPr>
      </a:lstStyle>
    </a:lnDef>
  </a:objectDefaults>
  <a:extraClrSchemeLst>
    <a:extraClrScheme>
      <a:clrScheme name="Office-t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tem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tem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tem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tem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tem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tem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tem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tem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tem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tem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tem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liver Wyman">
  <a:themeElements>
    <a:clrScheme name="Oliver Wyman">
      <a:dk1>
        <a:srgbClr val="000000"/>
      </a:dk1>
      <a:lt1>
        <a:srgbClr val="FFFFFF"/>
      </a:lt1>
      <a:dk2>
        <a:srgbClr val="000000"/>
      </a:dk2>
      <a:lt2>
        <a:srgbClr val="FFFFFF"/>
      </a:lt2>
      <a:accent1>
        <a:srgbClr val="002C77"/>
      </a:accent1>
      <a:accent2>
        <a:srgbClr val="009DE0"/>
      </a:accent2>
      <a:accent3>
        <a:srgbClr val="949494"/>
      </a:accent3>
      <a:accent4>
        <a:srgbClr val="DADADA"/>
      </a:accent4>
      <a:accent5>
        <a:srgbClr val="275D38"/>
      </a:accent5>
      <a:accent6>
        <a:srgbClr val="00AC41"/>
      </a:accent6>
      <a:hlink>
        <a:srgbClr val="2C6EF2"/>
      </a:hlink>
      <a:folHlink>
        <a:srgbClr val="2C6EF2"/>
      </a:folHlink>
    </a:clrScheme>
    <a:fontScheme name="Oliver Wyman">
      <a:majorFont>
        <a:latin typeface="MMC Display Condensed"/>
        <a:ea typeface=""/>
        <a:cs typeface=""/>
        <a:font script="Jpan" typeface="Meiryo"/>
        <a:font script="Hang" typeface="맑은 고딕"/>
        <a:font script="Hans" typeface="Microsoft YaHei"/>
        <a:font script="Hant" typeface="Microsoft YaHei"/>
        <a:font script="Arab" typeface="Dubai"/>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Meiryo"/>
        <a:font script="Hang" typeface="맑은 고딕"/>
        <a:font script="Hans" typeface="DengXian"/>
        <a:font script="Hant" typeface="DengXian"/>
        <a:font script="Arab" typeface="Duba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liver Wyman">
      <a:fillStyleLst>
        <a:solidFill>
          <a:schemeClr val="phClr"/>
        </a:solidFill>
        <a:solidFill>
          <a:schemeClr val="phClr">
            <a:tint val="0"/>
          </a:schemeClr>
        </a:solidFill>
        <a:solidFill>
          <a:schemeClr val="phClr"/>
        </a:solidFill>
      </a:fillStyleLst>
      <a:lnStyleLst>
        <a:ln w="9525" cap="flat" cmpd="sng" algn="ctr">
          <a:solidFill>
            <a:schemeClr val="phClr">
              <a:satMod val="105000"/>
            </a:schemeClr>
          </a:solidFill>
          <a:prstDash val="solid"/>
        </a:ln>
        <a:ln w="9525" cap="flat" cmpd="sng" algn="ctr">
          <a:solidFill>
            <a:schemeClr val="phClr"/>
          </a:solidFill>
          <a:prstDash val="solid"/>
        </a:ln>
        <a:ln w="9525" cap="flat" cmpd="sng" algn="ctr">
          <a:solidFill>
            <a:schemeClr val="phClr"/>
          </a:solidFill>
          <a:prstDash val="solid"/>
        </a:ln>
      </a:lnStyleLst>
      <a:effectStyleLst>
        <a:effectStyle>
          <a:effectLst/>
        </a:effectStyle>
        <a:effectStyle>
          <a:effectLst/>
        </a:effectStyle>
        <a:effectStyle>
          <a:effectLst>
            <a:reflection blurRad="12700" stA="26000" endPos="28000" dist="38100" dir="5400000" sy="-100000" rotWithShape="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tx1"/>
          </a:solidFill>
          <a:miter lim="800000"/>
        </a:ln>
      </a:spPr>
      <a:bodyPr lIns="73152" tIns="73152" rIns="73152" bIns="73152" rtlCol="0" anchor="ctr"/>
      <a:lstStyle>
        <a:defPPr algn="ctr">
          <a:defRPr sz="1200" kern="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200" kern="0" dirty="0" err="1" smtClean="0"/>
        </a:defPPr>
      </a:lstStyle>
    </a:txDef>
  </a:objectDefaults>
  <a:extraClrSchemeLst/>
  <a:custClrLst>
    <a:custClr name="Dark blue">
      <a:srgbClr val="002C77"/>
    </a:custClr>
    <a:custClr name="Dark gray">
      <a:srgbClr val="565656"/>
    </a:custClr>
    <a:custClr name="Dark green">
      <a:srgbClr val="275D38"/>
    </a:custClr>
    <a:custClr name="Dark yellow">
      <a:srgbClr val="965D00"/>
    </a:custClr>
    <a:custClr name="Dark orange">
      <a:srgbClr val="A32E00"/>
    </a:custClr>
    <a:custClr name="Dark crimson">
      <a:srgbClr val="9A1C1F"/>
    </a:custClr>
    <a:custClr name="Dark pink">
      <a:srgbClr val="B2025B"/>
    </a:custClr>
    <a:custClr name="Dark purple">
      <a:srgbClr val="463282"/>
    </a:custClr>
    <a:custClr name="Dark blue gray">
      <a:srgbClr val="4E6287"/>
    </a:custClr>
    <a:custClr name="Danger red">
      <a:srgbClr val="C53532"/>
    </a:custClr>
    <a:custClr name="Blue">
      <a:srgbClr val="009DE0"/>
    </a:custClr>
    <a:custClr name="Gray">
      <a:srgbClr val="949494"/>
    </a:custClr>
    <a:custClr name="Green">
      <a:srgbClr val="00AC41"/>
    </a:custClr>
    <a:custClr name="Yellow">
      <a:srgbClr val="FFBE00"/>
    </a:custClr>
    <a:custClr name="Orange">
      <a:srgbClr val="FF8C00"/>
    </a:custClr>
    <a:custClr name="Crimson">
      <a:srgbClr val="EF4E45"/>
    </a:custClr>
    <a:custClr name="Pink">
      <a:srgbClr val="EE3D8B"/>
    </a:custClr>
    <a:custClr name="Purple">
      <a:srgbClr val="8246AF"/>
    </a:custClr>
    <a:custClr name="Blue gray">
      <a:srgbClr val="8096B2"/>
    </a:custClr>
    <a:custClr name="Warning yellow">
      <a:srgbClr val="FFBE00"/>
    </a:custClr>
    <a:custClr name="Light blue">
      <a:srgbClr val="76D3FF"/>
    </a:custClr>
    <a:custClr name="Light gray">
      <a:srgbClr val="DADADA"/>
    </a:custClr>
    <a:custClr name="Light green">
      <a:srgbClr val="ADDFB3"/>
    </a:custClr>
    <a:custClr name="Light yellow">
      <a:srgbClr val="FFE580"/>
    </a:custClr>
    <a:custClr name="Light orange">
      <a:srgbClr val="FFCA94"/>
    </a:custClr>
    <a:custClr name="Light crimson">
      <a:srgbClr val="FFAEA6"/>
    </a:custClr>
    <a:custClr name="Light pink">
      <a:srgbClr val="F8ACBE"/>
    </a:custClr>
    <a:custClr name="Light purple">
      <a:srgbClr val="CCB3E0"/>
    </a:custClr>
    <a:custClr name="Light blue gray">
      <a:srgbClr val="BED3E4"/>
    </a:custClr>
    <a:custClr name="Success green">
      <a:srgbClr val="14853D"/>
    </a:custClr>
    <a:custClr name="Table blue">
      <a:srgbClr val="C7EDFF"/>
    </a:custClr>
    <a:custClr name="Table gray">
      <a:srgbClr val="F0F0F0"/>
    </a:custClr>
  </a:custClrLst>
  <a:extLst>
    <a:ext uri="{05A4C25C-085E-4340-85A3-A5531E510DB2}">
      <thm15:themeFamily xmlns:thm15="http://schemas.microsoft.com/office/thememl/2012/main" name="Classic Print 4x3.potx" id="{01A2F60D-510B-4E70-9DE1-F972D34E4156}" vid="{4D2D708E-1057-4013-BE07-7E9B36050D29}"/>
    </a:ext>
  </a:extLst>
</a:theme>
</file>

<file path=ppt/theme/theme5.xml><?xml version="1.0" encoding="utf-8"?>
<a:theme xmlns:a="http://schemas.openxmlformats.org/drawingml/2006/main" name="Office'i kujundus">
  <a:themeElements>
    <a:clrScheme name="TalTech">
      <a:dk1>
        <a:srgbClr val="000000"/>
      </a:dk1>
      <a:lt1>
        <a:srgbClr val="FFFFFF"/>
      </a:lt1>
      <a:dk2>
        <a:srgbClr val="332B60"/>
      </a:dk2>
      <a:lt2>
        <a:srgbClr val="DADAE4"/>
      </a:lt2>
      <a:accent1>
        <a:srgbClr val="E4067E"/>
      </a:accent1>
      <a:accent2>
        <a:srgbClr val="9396B0"/>
      </a:accent2>
      <a:accent3>
        <a:srgbClr val="AB1352"/>
      </a:accent3>
      <a:accent4>
        <a:srgbClr val="4FBFD3"/>
      </a:accent4>
      <a:accent5>
        <a:srgbClr val="332B60"/>
      </a:accent5>
      <a:accent6>
        <a:srgbClr val="DADAE4"/>
      </a:accent6>
      <a:hlink>
        <a:srgbClr val="AB1352"/>
      </a:hlink>
      <a:folHlink>
        <a:srgbClr val="AB1352"/>
      </a:folHlink>
    </a:clrScheme>
    <a:fontScheme name="TTÜ">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wrap="square" rtlCol="0" anchor="ctr">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EWNEW" id="{65034802-83F1-DE41-A876-6851A238EDFE}" vid="{814C7433-F944-B249-91D8-8F253693ECE1}"/>
    </a:ext>
  </a:extLst>
</a:theme>
</file>

<file path=ppt/theme/theme6.xml><?xml version="1.0" encoding="utf-8"?>
<a:theme xmlns:a="http://schemas.openxmlformats.org/drawingml/2006/main" name="1_Oliver Wyman">
  <a:themeElements>
    <a:clrScheme name="Oliver Wyman">
      <a:dk1>
        <a:srgbClr val="000000"/>
      </a:dk1>
      <a:lt1>
        <a:srgbClr val="FFFFFF"/>
      </a:lt1>
      <a:dk2>
        <a:srgbClr val="000000"/>
      </a:dk2>
      <a:lt2>
        <a:srgbClr val="FFFFFF"/>
      </a:lt2>
      <a:accent1>
        <a:srgbClr val="002C77"/>
      </a:accent1>
      <a:accent2>
        <a:srgbClr val="009DE0"/>
      </a:accent2>
      <a:accent3>
        <a:srgbClr val="949494"/>
      </a:accent3>
      <a:accent4>
        <a:srgbClr val="DADADA"/>
      </a:accent4>
      <a:accent5>
        <a:srgbClr val="275D38"/>
      </a:accent5>
      <a:accent6>
        <a:srgbClr val="00AC41"/>
      </a:accent6>
      <a:hlink>
        <a:srgbClr val="2C6EF2"/>
      </a:hlink>
      <a:folHlink>
        <a:srgbClr val="2C6EF2"/>
      </a:folHlink>
    </a:clrScheme>
    <a:fontScheme name="Oliver Wyman">
      <a:majorFont>
        <a:latin typeface="MMC Display Condensed"/>
        <a:ea typeface=""/>
        <a:cs typeface=""/>
        <a:font script="Jpan" typeface="Meiryo"/>
        <a:font script="Hang" typeface="맑은 고딕"/>
        <a:font script="Hans" typeface="Microsoft YaHei"/>
        <a:font script="Hant" typeface="Microsoft YaHei"/>
        <a:font script="Arab" typeface="Dubai"/>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Meiryo"/>
        <a:font script="Hang" typeface="맑은 고딕"/>
        <a:font script="Hans" typeface="DengXian"/>
        <a:font script="Hant" typeface="DengXian"/>
        <a:font script="Arab" typeface="Duba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liver Wyman">
      <a:fillStyleLst>
        <a:solidFill>
          <a:schemeClr val="phClr"/>
        </a:solidFill>
        <a:solidFill>
          <a:schemeClr val="phClr">
            <a:tint val="0"/>
          </a:schemeClr>
        </a:solidFill>
        <a:solidFill>
          <a:schemeClr val="phClr"/>
        </a:solidFill>
      </a:fillStyleLst>
      <a:lnStyleLst>
        <a:ln w="9525" cap="flat" cmpd="sng" algn="ctr">
          <a:solidFill>
            <a:schemeClr val="phClr">
              <a:satMod val="105000"/>
            </a:schemeClr>
          </a:solidFill>
          <a:prstDash val="solid"/>
        </a:ln>
        <a:ln w="9525" cap="flat" cmpd="sng" algn="ctr">
          <a:solidFill>
            <a:schemeClr val="phClr"/>
          </a:solidFill>
          <a:prstDash val="solid"/>
        </a:ln>
        <a:ln w="9525" cap="flat" cmpd="sng" algn="ctr">
          <a:solidFill>
            <a:schemeClr val="phClr"/>
          </a:solidFill>
          <a:prstDash val="solid"/>
        </a:ln>
      </a:lnStyleLst>
      <a:effectStyleLst>
        <a:effectStyle>
          <a:effectLst/>
        </a:effectStyle>
        <a:effectStyle>
          <a:effectLst/>
        </a:effectStyle>
        <a:effectStyle>
          <a:effectLst>
            <a:reflection blurRad="12700" stA="26000" endPos="28000" dist="38100" dir="5400000" sy="-100000" rotWithShape="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tx1"/>
          </a:solidFill>
          <a:miter lim="800000"/>
        </a:ln>
      </a:spPr>
      <a:bodyPr lIns="73152" tIns="73152" rIns="73152" bIns="73152" rtlCol="0" anchor="ctr"/>
      <a:lstStyle>
        <a:defPPr algn="ctr">
          <a:defRPr sz="1200" kern="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200" kern="0" dirty="0" err="1" smtClean="0"/>
        </a:defPPr>
      </a:lstStyle>
    </a:txDef>
  </a:objectDefaults>
  <a:extraClrSchemeLst/>
  <a:custClrLst>
    <a:custClr name="Dark blue">
      <a:srgbClr val="002C77"/>
    </a:custClr>
    <a:custClr name="Dark gray">
      <a:srgbClr val="565656"/>
    </a:custClr>
    <a:custClr name="Dark green">
      <a:srgbClr val="275D38"/>
    </a:custClr>
    <a:custClr name="Dark yellow">
      <a:srgbClr val="965D00"/>
    </a:custClr>
    <a:custClr name="Dark orange">
      <a:srgbClr val="A32E00"/>
    </a:custClr>
    <a:custClr name="Dark crimson">
      <a:srgbClr val="9A1C1F"/>
    </a:custClr>
    <a:custClr name="Dark pink">
      <a:srgbClr val="B2025B"/>
    </a:custClr>
    <a:custClr name="Dark purple">
      <a:srgbClr val="463282"/>
    </a:custClr>
    <a:custClr name="Dark blue gray">
      <a:srgbClr val="4E6287"/>
    </a:custClr>
    <a:custClr name="Danger red">
      <a:srgbClr val="C53532"/>
    </a:custClr>
    <a:custClr name="Blue">
      <a:srgbClr val="009DE0"/>
    </a:custClr>
    <a:custClr name="Gray">
      <a:srgbClr val="949494"/>
    </a:custClr>
    <a:custClr name="Green">
      <a:srgbClr val="00AC41"/>
    </a:custClr>
    <a:custClr name="Yellow">
      <a:srgbClr val="FFBE00"/>
    </a:custClr>
    <a:custClr name="Orange">
      <a:srgbClr val="FF8C00"/>
    </a:custClr>
    <a:custClr name="Crimson">
      <a:srgbClr val="EF4E45"/>
    </a:custClr>
    <a:custClr name="Pink">
      <a:srgbClr val="EE3D8B"/>
    </a:custClr>
    <a:custClr name="Purple">
      <a:srgbClr val="8246AF"/>
    </a:custClr>
    <a:custClr name="Blue gray">
      <a:srgbClr val="8096B2"/>
    </a:custClr>
    <a:custClr name="Warning yellow">
      <a:srgbClr val="FFBE00"/>
    </a:custClr>
    <a:custClr name="Light blue">
      <a:srgbClr val="76D3FF"/>
    </a:custClr>
    <a:custClr name="Light gray">
      <a:srgbClr val="DADADA"/>
    </a:custClr>
    <a:custClr name="Light green">
      <a:srgbClr val="ADDFB3"/>
    </a:custClr>
    <a:custClr name="Light yellow">
      <a:srgbClr val="FFE580"/>
    </a:custClr>
    <a:custClr name="Light orange">
      <a:srgbClr val="FFCA94"/>
    </a:custClr>
    <a:custClr name="Light crimson">
      <a:srgbClr val="FFAEA6"/>
    </a:custClr>
    <a:custClr name="Light pink">
      <a:srgbClr val="F8ACBE"/>
    </a:custClr>
    <a:custClr name="Light purple">
      <a:srgbClr val="CCB3E0"/>
    </a:custClr>
    <a:custClr name="Light blue gray">
      <a:srgbClr val="BED3E4"/>
    </a:custClr>
    <a:custClr name="Success green">
      <a:srgbClr val="14853D"/>
    </a:custClr>
    <a:custClr name="Table blue">
      <a:srgbClr val="C7EDFF"/>
    </a:custClr>
    <a:custClr name="Table gray">
      <a:srgbClr val="F0F0F0"/>
    </a:custClr>
  </a:custClrLst>
  <a:extLst>
    <a:ext uri="{05A4C25C-085E-4340-85A3-A5531E510DB2}">
      <thm15:themeFamily xmlns:thm15="http://schemas.microsoft.com/office/thememl/2012/main" name="Classic Print 4x3.potx" id="{01A2F60D-510B-4E70-9DE1-F972D34E4156}" vid="{4D2D708E-1057-4013-BE07-7E9B36050D29}"/>
    </a:ext>
  </a:extLst>
</a:theme>
</file>

<file path=ppt/theme/theme7.xml><?xml version="1.0" encoding="utf-8"?>
<a:theme xmlns:a="http://schemas.openxmlformats.org/drawingml/2006/main" name="3_Office'i kujundus">
  <a:themeElements>
    <a:clrScheme name="TalTech">
      <a:dk1>
        <a:srgbClr val="000000"/>
      </a:dk1>
      <a:lt1>
        <a:srgbClr val="FFFFFF"/>
      </a:lt1>
      <a:dk2>
        <a:srgbClr val="332B60"/>
      </a:dk2>
      <a:lt2>
        <a:srgbClr val="DADAE4"/>
      </a:lt2>
      <a:accent1>
        <a:srgbClr val="E4067E"/>
      </a:accent1>
      <a:accent2>
        <a:srgbClr val="9396B0"/>
      </a:accent2>
      <a:accent3>
        <a:srgbClr val="AB1352"/>
      </a:accent3>
      <a:accent4>
        <a:srgbClr val="4FBFD3"/>
      </a:accent4>
      <a:accent5>
        <a:srgbClr val="332B60"/>
      </a:accent5>
      <a:accent6>
        <a:srgbClr val="DADAE4"/>
      </a:accent6>
      <a:hlink>
        <a:srgbClr val="AB1352"/>
      </a:hlink>
      <a:folHlink>
        <a:srgbClr val="AB1352"/>
      </a:folHlink>
    </a:clrScheme>
    <a:fontScheme name="TTÜ">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wrap="square" rtlCol="0" anchor="ctr">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EWNEW" id="{65034802-83F1-DE41-A876-6851A238EDFE}" vid="{814C7433-F944-B249-91D8-8F253693ECE1}"/>
    </a:ext>
  </a:extLst>
</a:theme>
</file>

<file path=ppt/theme/theme8.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5950</TotalTime>
  <Words>2136</Words>
  <Application>Microsoft Office PowerPoint</Application>
  <PresentationFormat>Laiekraan</PresentationFormat>
  <Paragraphs>381</Paragraphs>
  <Slides>26</Slides>
  <Notes>4</Notes>
  <HiddenSlides>0</HiddenSlides>
  <MMClips>0</MMClips>
  <ScaleCrop>false</ScaleCrop>
  <HeadingPairs>
    <vt:vector size="8" baseType="variant">
      <vt:variant>
        <vt:lpstr>Kasutatud fondid</vt:lpstr>
      </vt:variant>
      <vt:variant>
        <vt:i4>10</vt:i4>
      </vt:variant>
      <vt:variant>
        <vt:lpstr>Kujundus</vt:lpstr>
      </vt:variant>
      <vt:variant>
        <vt:i4>7</vt:i4>
      </vt:variant>
      <vt:variant>
        <vt:lpstr>Manustatud OLE-serverid</vt:lpstr>
      </vt:variant>
      <vt:variant>
        <vt:i4>1</vt:i4>
      </vt:variant>
      <vt:variant>
        <vt:lpstr>Slaidipealkirjad</vt:lpstr>
      </vt:variant>
      <vt:variant>
        <vt:i4>26</vt:i4>
      </vt:variant>
    </vt:vector>
  </HeadingPairs>
  <TitlesOfParts>
    <vt:vector size="44" baseType="lpstr">
      <vt:lpstr>Arial</vt:lpstr>
      <vt:lpstr>BlinkMacSystemFont</vt:lpstr>
      <vt:lpstr>Calibri</vt:lpstr>
      <vt:lpstr>Calibri Light</vt:lpstr>
      <vt:lpstr>Gotham Bold</vt:lpstr>
      <vt:lpstr>HelveticaNeueLT Std</vt:lpstr>
      <vt:lpstr>MMC Display Condensed</vt:lpstr>
      <vt:lpstr>Times New Roman</vt:lpstr>
      <vt:lpstr>Verdana</vt:lpstr>
      <vt:lpstr>Wingdings</vt:lpstr>
      <vt:lpstr>1_Office'i kujundus</vt:lpstr>
      <vt:lpstr>2_Office'i kujundus</vt:lpstr>
      <vt:lpstr>1_Alec talare</vt:lpstr>
      <vt:lpstr>Oliver Wyman</vt:lpstr>
      <vt:lpstr>Office'i kujundus</vt:lpstr>
      <vt:lpstr>1_Oliver Wyman</vt:lpstr>
      <vt:lpstr>3_Office'i kujundus</vt:lpstr>
      <vt:lpstr>think-cell Slide</vt:lpstr>
      <vt:lpstr>PowerPointi esitlus</vt:lpstr>
      <vt:lpstr>Content</vt:lpstr>
      <vt:lpstr>Facts about Estonia</vt:lpstr>
      <vt:lpstr>Estonian ID-code.  Public Key Infrastructure – PKI (1)</vt:lpstr>
      <vt:lpstr>Estonian ID-code.  Public Key Infrastructure – PKI (2)</vt:lpstr>
      <vt:lpstr>PowerPointi esitlus</vt:lpstr>
      <vt:lpstr>X-road – Secure Internet Based Data Exchange Environment</vt:lpstr>
      <vt:lpstr>EU Digital Economy Scoreboard (2020 survey)</vt:lpstr>
      <vt:lpstr>Estonian Nation-wide Health Health Information System  Since 2008</vt:lpstr>
      <vt:lpstr>Estonian Health Information System (EHIS) ranked first in EU Benchmarking Deployment of e-Health among  General Practitioners. EU (2018)</vt:lpstr>
      <vt:lpstr>Benchmarking Deployment of e-Health among General Practitioners. EU (2018)</vt:lpstr>
      <vt:lpstr>Benchmarking Deployment of e-Health among General Practitioners. EU (2018)</vt:lpstr>
      <vt:lpstr>PowerPointi esitlus</vt:lpstr>
      <vt:lpstr>Estonian Health Information System – available data and services</vt:lpstr>
      <vt:lpstr>Main drivers</vt:lpstr>
      <vt:lpstr>Digital health Improving efficiency </vt:lpstr>
      <vt:lpstr>PowerPointi esitlus</vt:lpstr>
      <vt:lpstr>Drug-drug Interaction Database service (since 2016)</vt:lpstr>
      <vt:lpstr>eServices crossing institutional borders</vt:lpstr>
      <vt:lpstr>PowerPointi esitlus</vt:lpstr>
      <vt:lpstr>Motivation to create new services – lessons learnt and what are Estonia’s challenges?</vt:lpstr>
      <vt:lpstr>NEXT opportunities for digital health platform</vt:lpstr>
      <vt:lpstr>SUMMARY OF THE EVOLUTION IN THE DIGITALIZATION OF HEALTH DATA TO DATE</vt:lpstr>
      <vt:lpstr>Aspects of large-scale Health Information System implementation</vt:lpstr>
      <vt:lpstr>Conclusions</vt:lpstr>
      <vt:lpstr>PowerPointi esitlus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PowerPointi esitlus</dc:title>
  <dc:creator>Peeter Ross</dc:creator>
  <cp:lastModifiedBy>Peeter Ross</cp:lastModifiedBy>
  <cp:revision>6</cp:revision>
  <dcterms:created xsi:type="dcterms:W3CDTF">2021-08-30T18:26:35Z</dcterms:created>
  <dcterms:modified xsi:type="dcterms:W3CDTF">2022-03-22T09:16:45Z</dcterms:modified>
</cp:coreProperties>
</file>