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260" r:id="rId3"/>
    <p:sldId id="268" r:id="rId4"/>
    <p:sldId id="262" r:id="rId5"/>
    <p:sldId id="263" r:id="rId6"/>
    <p:sldId id="264" r:id="rId7"/>
    <p:sldId id="266" r:id="rId8"/>
    <p:sldId id="265" r:id="rId9"/>
    <p:sldId id="267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030D72-18AA-AC4E-9A32-748EA31C9CFA}" v="12" dt="2022-05-12T10:03:30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1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Molin" userId="b3c914d35dd58182" providerId="LiveId" clId="{2C030D72-18AA-AC4E-9A32-748EA31C9CFA}"/>
    <pc:docChg chg="undo custSel addSld delSld modSld sldOrd">
      <pc:chgData name="Lars Molin" userId="b3c914d35dd58182" providerId="LiveId" clId="{2C030D72-18AA-AC4E-9A32-748EA31C9CFA}" dt="2022-05-12T10:32:37.242" v="3054" actId="6549"/>
      <pc:docMkLst>
        <pc:docMk/>
      </pc:docMkLst>
      <pc:sldChg chg="del">
        <pc:chgData name="Lars Molin" userId="b3c914d35dd58182" providerId="LiveId" clId="{2C030D72-18AA-AC4E-9A32-748EA31C9CFA}" dt="2022-05-12T08:06:24.374" v="5" actId="2696"/>
        <pc:sldMkLst>
          <pc:docMk/>
          <pc:sldMk cId="4119807730" sldId="256"/>
        </pc:sldMkLst>
      </pc:sldChg>
      <pc:sldChg chg="del">
        <pc:chgData name="Lars Molin" userId="b3c914d35dd58182" providerId="LiveId" clId="{2C030D72-18AA-AC4E-9A32-748EA31C9CFA}" dt="2022-05-12T08:06:27.549" v="6" actId="2696"/>
        <pc:sldMkLst>
          <pc:docMk/>
          <pc:sldMk cId="617013057" sldId="257"/>
        </pc:sldMkLst>
      </pc:sldChg>
      <pc:sldChg chg="addSp modSp mod ord">
        <pc:chgData name="Lars Molin" userId="b3c914d35dd58182" providerId="LiveId" clId="{2C030D72-18AA-AC4E-9A32-748EA31C9CFA}" dt="2022-05-12T09:16:37.222" v="2640" actId="20577"/>
        <pc:sldMkLst>
          <pc:docMk/>
          <pc:sldMk cId="2965795714" sldId="258"/>
        </pc:sldMkLst>
        <pc:spChg chg="mod">
          <ac:chgData name="Lars Molin" userId="b3c914d35dd58182" providerId="LiveId" clId="{2C030D72-18AA-AC4E-9A32-748EA31C9CFA}" dt="2022-05-12T09:16:37.222" v="2640" actId="20577"/>
          <ac:spMkLst>
            <pc:docMk/>
            <pc:sldMk cId="2965795714" sldId="258"/>
            <ac:spMk id="2" creationId="{6D153B5F-A3E7-E000-3A1C-49E1E8BA950C}"/>
          </ac:spMkLst>
        </pc:spChg>
        <pc:picChg chg="add mod">
          <ac:chgData name="Lars Molin" userId="b3c914d35dd58182" providerId="LiveId" clId="{2C030D72-18AA-AC4E-9A32-748EA31C9CFA}" dt="2022-05-12T08:05:53.513" v="1" actId="1076"/>
          <ac:picMkLst>
            <pc:docMk/>
            <pc:sldMk cId="2965795714" sldId="258"/>
            <ac:picMk id="4" creationId="{410052F1-492B-2077-F92B-D78262124C41}"/>
          </ac:picMkLst>
        </pc:picChg>
      </pc:sldChg>
      <pc:sldChg chg="new del">
        <pc:chgData name="Lars Molin" userId="b3c914d35dd58182" providerId="LiveId" clId="{2C030D72-18AA-AC4E-9A32-748EA31C9CFA}" dt="2022-05-12T08:19:27.395" v="458" actId="2696"/>
        <pc:sldMkLst>
          <pc:docMk/>
          <pc:sldMk cId="779696842" sldId="259"/>
        </pc:sldMkLst>
      </pc:sldChg>
      <pc:sldChg chg="addSp modSp new mod">
        <pc:chgData name="Lars Molin" userId="b3c914d35dd58182" providerId="LiveId" clId="{2C030D72-18AA-AC4E-9A32-748EA31C9CFA}" dt="2022-05-12T09:04:50.875" v="2598" actId="20577"/>
        <pc:sldMkLst>
          <pc:docMk/>
          <pc:sldMk cId="1808892774" sldId="260"/>
        </pc:sldMkLst>
        <pc:spChg chg="mod">
          <ac:chgData name="Lars Molin" userId="b3c914d35dd58182" providerId="LiveId" clId="{2C030D72-18AA-AC4E-9A32-748EA31C9CFA}" dt="2022-05-12T08:08:39.726" v="41" actId="122"/>
          <ac:spMkLst>
            <pc:docMk/>
            <pc:sldMk cId="1808892774" sldId="260"/>
            <ac:spMk id="2" creationId="{E3F5BDE5-AA24-42C0-FA79-1A70D0A587ED}"/>
          </ac:spMkLst>
        </pc:spChg>
        <pc:spChg chg="mod">
          <ac:chgData name="Lars Molin" userId="b3c914d35dd58182" providerId="LiveId" clId="{2C030D72-18AA-AC4E-9A32-748EA31C9CFA}" dt="2022-05-12T09:04:50.875" v="2598" actId="20577"/>
          <ac:spMkLst>
            <pc:docMk/>
            <pc:sldMk cId="1808892774" sldId="260"/>
            <ac:spMk id="3" creationId="{4388B58B-261E-4ECD-FDF0-C7261DEEC676}"/>
          </ac:spMkLst>
        </pc:spChg>
        <pc:picChg chg="add mod">
          <ac:chgData name="Lars Molin" userId="b3c914d35dd58182" providerId="LiveId" clId="{2C030D72-18AA-AC4E-9A32-748EA31C9CFA}" dt="2022-05-12T08:14:43.640" v="278" actId="1076"/>
          <ac:picMkLst>
            <pc:docMk/>
            <pc:sldMk cId="1808892774" sldId="260"/>
            <ac:picMk id="4" creationId="{1CA322DD-58AC-95D1-C53C-E55DCFB61464}"/>
          </ac:picMkLst>
        </pc:picChg>
      </pc:sldChg>
      <pc:sldChg chg="addSp delSp modSp new del mod ord">
        <pc:chgData name="Lars Molin" userId="b3c914d35dd58182" providerId="LiveId" clId="{2C030D72-18AA-AC4E-9A32-748EA31C9CFA}" dt="2022-05-12T09:15:48.051" v="2627" actId="2696"/>
        <pc:sldMkLst>
          <pc:docMk/>
          <pc:sldMk cId="2924141369" sldId="261"/>
        </pc:sldMkLst>
        <pc:spChg chg="mod">
          <ac:chgData name="Lars Molin" userId="b3c914d35dd58182" providerId="LiveId" clId="{2C030D72-18AA-AC4E-9A32-748EA31C9CFA}" dt="2022-05-12T09:03:23.388" v="2593" actId="27636"/>
          <ac:spMkLst>
            <pc:docMk/>
            <pc:sldMk cId="2924141369" sldId="261"/>
            <ac:spMk id="2" creationId="{E277053A-C046-E29D-7DDA-5AD0E55980A0}"/>
          </ac:spMkLst>
        </pc:spChg>
        <pc:spChg chg="mod">
          <ac:chgData name="Lars Molin" userId="b3c914d35dd58182" providerId="LiveId" clId="{2C030D72-18AA-AC4E-9A32-748EA31C9CFA}" dt="2022-05-12T09:04:24.025" v="2594" actId="21"/>
          <ac:spMkLst>
            <pc:docMk/>
            <pc:sldMk cId="2924141369" sldId="261"/>
            <ac:spMk id="3" creationId="{5B7C650C-2CDD-A188-2E04-99E8EBE3D5FC}"/>
          </ac:spMkLst>
        </pc:spChg>
        <pc:spChg chg="add del mod">
          <ac:chgData name="Lars Molin" userId="b3c914d35dd58182" providerId="LiveId" clId="{2C030D72-18AA-AC4E-9A32-748EA31C9CFA}" dt="2022-05-12T08:19:01.433" v="455"/>
          <ac:spMkLst>
            <pc:docMk/>
            <pc:sldMk cId="2924141369" sldId="261"/>
            <ac:spMk id="5" creationId="{2C8534EF-7664-D55B-7A76-58F31526B5EA}"/>
          </ac:spMkLst>
        </pc:spChg>
        <pc:picChg chg="add mod">
          <ac:chgData name="Lars Molin" userId="b3c914d35dd58182" providerId="LiveId" clId="{2C030D72-18AA-AC4E-9A32-748EA31C9CFA}" dt="2022-05-12T08:18:57.920" v="453" actId="1076"/>
          <ac:picMkLst>
            <pc:docMk/>
            <pc:sldMk cId="2924141369" sldId="261"/>
            <ac:picMk id="4" creationId="{35B0194C-A38D-F674-3B57-CD0F69598FA2}"/>
          </ac:picMkLst>
        </pc:picChg>
      </pc:sldChg>
      <pc:sldChg chg="addSp modSp new mod">
        <pc:chgData name="Lars Molin" userId="b3c914d35dd58182" providerId="LiveId" clId="{2C030D72-18AA-AC4E-9A32-748EA31C9CFA}" dt="2022-05-12T09:18:31.242" v="2651" actId="255"/>
        <pc:sldMkLst>
          <pc:docMk/>
          <pc:sldMk cId="94663545" sldId="262"/>
        </pc:sldMkLst>
        <pc:spChg chg="mod">
          <ac:chgData name="Lars Molin" userId="b3c914d35dd58182" providerId="LiveId" clId="{2C030D72-18AA-AC4E-9A32-748EA31C9CFA}" dt="2022-05-12T09:05:44.273" v="2613" actId="255"/>
          <ac:spMkLst>
            <pc:docMk/>
            <pc:sldMk cId="94663545" sldId="262"/>
            <ac:spMk id="2" creationId="{E93BE6F3-DF72-1239-4C0D-618547670B61}"/>
          </ac:spMkLst>
        </pc:spChg>
        <pc:spChg chg="mod">
          <ac:chgData name="Lars Molin" userId="b3c914d35dd58182" providerId="LiveId" clId="{2C030D72-18AA-AC4E-9A32-748EA31C9CFA}" dt="2022-05-12T09:18:31.242" v="2651" actId="255"/>
          <ac:spMkLst>
            <pc:docMk/>
            <pc:sldMk cId="94663545" sldId="262"/>
            <ac:spMk id="3" creationId="{6BD00434-343C-FB14-7DFC-38ADBC260232}"/>
          </ac:spMkLst>
        </pc:spChg>
        <pc:picChg chg="add mod">
          <ac:chgData name="Lars Molin" userId="b3c914d35dd58182" providerId="LiveId" clId="{2C030D72-18AA-AC4E-9A32-748EA31C9CFA}" dt="2022-05-12T08:23:39.933" v="725" actId="1076"/>
          <ac:picMkLst>
            <pc:docMk/>
            <pc:sldMk cId="94663545" sldId="262"/>
            <ac:picMk id="4" creationId="{6B91A339-F03F-CBF8-DFD4-5B22A776283B}"/>
          </ac:picMkLst>
        </pc:picChg>
      </pc:sldChg>
      <pc:sldChg chg="addSp modSp new mod">
        <pc:chgData name="Lars Molin" userId="b3c914d35dd58182" providerId="LiveId" clId="{2C030D72-18AA-AC4E-9A32-748EA31C9CFA}" dt="2022-05-12T09:19:03.944" v="2658" actId="20577"/>
        <pc:sldMkLst>
          <pc:docMk/>
          <pc:sldMk cId="3754322089" sldId="263"/>
        </pc:sldMkLst>
        <pc:spChg chg="mod">
          <ac:chgData name="Lars Molin" userId="b3c914d35dd58182" providerId="LiveId" clId="{2C030D72-18AA-AC4E-9A32-748EA31C9CFA}" dt="2022-05-12T08:29:38.007" v="939" actId="122"/>
          <ac:spMkLst>
            <pc:docMk/>
            <pc:sldMk cId="3754322089" sldId="263"/>
            <ac:spMk id="2" creationId="{606E31E5-CEE2-DF80-2E4D-710478B9D079}"/>
          </ac:spMkLst>
        </pc:spChg>
        <pc:spChg chg="mod">
          <ac:chgData name="Lars Molin" userId="b3c914d35dd58182" providerId="LiveId" clId="{2C030D72-18AA-AC4E-9A32-748EA31C9CFA}" dt="2022-05-12T09:19:03.944" v="2658" actId="20577"/>
          <ac:spMkLst>
            <pc:docMk/>
            <pc:sldMk cId="3754322089" sldId="263"/>
            <ac:spMk id="3" creationId="{FDBDCDEB-3CCB-0023-F84F-31E3CADF9F93}"/>
          </ac:spMkLst>
        </pc:spChg>
        <pc:picChg chg="add mod">
          <ac:chgData name="Lars Molin" userId="b3c914d35dd58182" providerId="LiveId" clId="{2C030D72-18AA-AC4E-9A32-748EA31C9CFA}" dt="2022-05-12T08:36:42.252" v="1321" actId="1076"/>
          <ac:picMkLst>
            <pc:docMk/>
            <pc:sldMk cId="3754322089" sldId="263"/>
            <ac:picMk id="4" creationId="{C2BDD005-4E3F-80B4-4E51-1D36EB79FB9A}"/>
          </ac:picMkLst>
        </pc:picChg>
      </pc:sldChg>
      <pc:sldChg chg="addSp modSp new mod">
        <pc:chgData name="Lars Molin" userId="b3c914d35dd58182" providerId="LiveId" clId="{2C030D72-18AA-AC4E-9A32-748EA31C9CFA}" dt="2022-05-12T09:07:30.530" v="2624" actId="255"/>
        <pc:sldMkLst>
          <pc:docMk/>
          <pc:sldMk cId="130876383" sldId="264"/>
        </pc:sldMkLst>
        <pc:spChg chg="mod">
          <ac:chgData name="Lars Molin" userId="b3c914d35dd58182" providerId="LiveId" clId="{2C030D72-18AA-AC4E-9A32-748EA31C9CFA}" dt="2022-05-12T08:38:08.852" v="1349" actId="122"/>
          <ac:spMkLst>
            <pc:docMk/>
            <pc:sldMk cId="130876383" sldId="264"/>
            <ac:spMk id="2" creationId="{645C16C1-B23F-F54E-B14D-FFA27952E84A}"/>
          </ac:spMkLst>
        </pc:spChg>
        <pc:spChg chg="mod">
          <ac:chgData name="Lars Molin" userId="b3c914d35dd58182" providerId="LiveId" clId="{2C030D72-18AA-AC4E-9A32-748EA31C9CFA}" dt="2022-05-12T09:07:30.530" v="2624" actId="255"/>
          <ac:spMkLst>
            <pc:docMk/>
            <pc:sldMk cId="130876383" sldId="264"/>
            <ac:spMk id="3" creationId="{DF58F2ED-88AA-0E6E-4B51-9CF9991577EF}"/>
          </ac:spMkLst>
        </pc:spChg>
        <pc:picChg chg="add mod">
          <ac:chgData name="Lars Molin" userId="b3c914d35dd58182" providerId="LiveId" clId="{2C030D72-18AA-AC4E-9A32-748EA31C9CFA}" dt="2022-05-12T08:43:17.835" v="1662" actId="1076"/>
          <ac:picMkLst>
            <pc:docMk/>
            <pc:sldMk cId="130876383" sldId="264"/>
            <ac:picMk id="4" creationId="{CB5E9F92-8652-BE36-DDBF-C6AEDBE91C95}"/>
          </ac:picMkLst>
        </pc:picChg>
      </pc:sldChg>
      <pc:sldChg chg="addSp modSp new mod">
        <pc:chgData name="Lars Molin" userId="b3c914d35dd58182" providerId="LiveId" clId="{2C030D72-18AA-AC4E-9A32-748EA31C9CFA}" dt="2022-05-12T09:52:02.761" v="2677" actId="20577"/>
        <pc:sldMkLst>
          <pc:docMk/>
          <pc:sldMk cId="1046071011" sldId="265"/>
        </pc:sldMkLst>
        <pc:spChg chg="mod">
          <ac:chgData name="Lars Molin" userId="b3c914d35dd58182" providerId="LiveId" clId="{2C030D72-18AA-AC4E-9A32-748EA31C9CFA}" dt="2022-05-12T08:44:51.518" v="1675" actId="122"/>
          <ac:spMkLst>
            <pc:docMk/>
            <pc:sldMk cId="1046071011" sldId="265"/>
            <ac:spMk id="2" creationId="{F4CA480A-3FE7-F5CC-E62F-B76C1481A03E}"/>
          </ac:spMkLst>
        </pc:spChg>
        <pc:spChg chg="mod">
          <ac:chgData name="Lars Molin" userId="b3c914d35dd58182" providerId="LiveId" clId="{2C030D72-18AA-AC4E-9A32-748EA31C9CFA}" dt="2022-05-12T09:52:02.761" v="2677" actId="20577"/>
          <ac:spMkLst>
            <pc:docMk/>
            <pc:sldMk cId="1046071011" sldId="265"/>
            <ac:spMk id="3" creationId="{A47DCC57-880C-7DCC-C3FB-F71A3155EE63}"/>
          </ac:spMkLst>
        </pc:spChg>
        <pc:picChg chg="add mod">
          <ac:chgData name="Lars Molin" userId="b3c914d35dd58182" providerId="LiveId" clId="{2C030D72-18AA-AC4E-9A32-748EA31C9CFA}" dt="2022-05-12T08:49:41.785" v="1978" actId="1076"/>
          <ac:picMkLst>
            <pc:docMk/>
            <pc:sldMk cId="1046071011" sldId="265"/>
            <ac:picMk id="4" creationId="{6465A341-0283-DFA2-3F98-FA217E8A2AD0}"/>
          </ac:picMkLst>
        </pc:picChg>
      </pc:sldChg>
      <pc:sldChg chg="addSp modSp new mod">
        <pc:chgData name="Lars Molin" userId="b3c914d35dd58182" providerId="LiveId" clId="{2C030D72-18AA-AC4E-9A32-748EA31C9CFA}" dt="2022-05-12T10:06:30.556" v="3016" actId="20577"/>
        <pc:sldMkLst>
          <pc:docMk/>
          <pc:sldMk cId="3023157752" sldId="266"/>
        </pc:sldMkLst>
        <pc:spChg chg="mod">
          <ac:chgData name="Lars Molin" userId="b3c914d35dd58182" providerId="LiveId" clId="{2C030D72-18AA-AC4E-9A32-748EA31C9CFA}" dt="2022-05-12T08:51:24.659" v="2026" actId="122"/>
          <ac:spMkLst>
            <pc:docMk/>
            <pc:sldMk cId="3023157752" sldId="266"/>
            <ac:spMk id="2" creationId="{52451FAA-4968-B988-2215-AF1E6D232B81}"/>
          </ac:spMkLst>
        </pc:spChg>
        <pc:spChg chg="mod">
          <ac:chgData name="Lars Molin" userId="b3c914d35dd58182" providerId="LiveId" clId="{2C030D72-18AA-AC4E-9A32-748EA31C9CFA}" dt="2022-05-12T10:06:30.556" v="3016" actId="20577"/>
          <ac:spMkLst>
            <pc:docMk/>
            <pc:sldMk cId="3023157752" sldId="266"/>
            <ac:spMk id="3" creationId="{76C16C90-3600-AF7B-A504-B5C71BA2A3B0}"/>
          </ac:spMkLst>
        </pc:spChg>
        <pc:picChg chg="add mod">
          <ac:chgData name="Lars Molin" userId="b3c914d35dd58182" providerId="LiveId" clId="{2C030D72-18AA-AC4E-9A32-748EA31C9CFA}" dt="2022-05-12T08:57:16.331" v="2273" actId="1076"/>
          <ac:picMkLst>
            <pc:docMk/>
            <pc:sldMk cId="3023157752" sldId="266"/>
            <ac:picMk id="4" creationId="{5080F49C-175A-5D32-CAE7-40D375E39A27}"/>
          </ac:picMkLst>
        </pc:picChg>
      </pc:sldChg>
      <pc:sldChg chg="addSp modSp new mod">
        <pc:chgData name="Lars Molin" userId="b3c914d35dd58182" providerId="LiveId" clId="{2C030D72-18AA-AC4E-9A32-748EA31C9CFA}" dt="2022-05-12T09:53:18.228" v="2682" actId="20577"/>
        <pc:sldMkLst>
          <pc:docMk/>
          <pc:sldMk cId="1978523108" sldId="267"/>
        </pc:sldMkLst>
        <pc:spChg chg="mod">
          <ac:chgData name="Lars Molin" userId="b3c914d35dd58182" providerId="LiveId" clId="{2C030D72-18AA-AC4E-9A32-748EA31C9CFA}" dt="2022-05-12T08:57:50.880" v="2286" actId="122"/>
          <ac:spMkLst>
            <pc:docMk/>
            <pc:sldMk cId="1978523108" sldId="267"/>
            <ac:spMk id="2" creationId="{027B4802-0663-68A0-89F6-1AA1DC190199}"/>
          </ac:spMkLst>
        </pc:spChg>
        <pc:spChg chg="mod">
          <ac:chgData name="Lars Molin" userId="b3c914d35dd58182" providerId="LiveId" clId="{2C030D72-18AA-AC4E-9A32-748EA31C9CFA}" dt="2022-05-12T09:53:18.228" v="2682" actId="20577"/>
          <ac:spMkLst>
            <pc:docMk/>
            <pc:sldMk cId="1978523108" sldId="267"/>
            <ac:spMk id="3" creationId="{EFC3D76F-84CF-43E1-3579-DA34FACDE2DD}"/>
          </ac:spMkLst>
        </pc:spChg>
        <pc:picChg chg="add mod">
          <ac:chgData name="Lars Molin" userId="b3c914d35dd58182" providerId="LiveId" clId="{2C030D72-18AA-AC4E-9A32-748EA31C9CFA}" dt="2022-05-12T09:01:37.889" v="2575" actId="1076"/>
          <ac:picMkLst>
            <pc:docMk/>
            <pc:sldMk cId="1978523108" sldId="267"/>
            <ac:picMk id="4" creationId="{DAD1F743-5086-BD9A-5152-4918108721DB}"/>
          </ac:picMkLst>
        </pc:picChg>
      </pc:sldChg>
      <pc:sldChg chg="addSp modSp new mod">
        <pc:chgData name="Lars Molin" userId="b3c914d35dd58182" providerId="LiveId" clId="{2C030D72-18AA-AC4E-9A32-748EA31C9CFA}" dt="2022-05-12T10:32:37.242" v="3054" actId="6549"/>
        <pc:sldMkLst>
          <pc:docMk/>
          <pc:sldMk cId="2346653818" sldId="268"/>
        </pc:sldMkLst>
        <pc:spChg chg="mod">
          <ac:chgData name="Lars Molin" userId="b3c914d35dd58182" providerId="LiveId" clId="{2C030D72-18AA-AC4E-9A32-748EA31C9CFA}" dt="2022-05-12T10:32:37.242" v="3054" actId="6549"/>
          <ac:spMkLst>
            <pc:docMk/>
            <pc:sldMk cId="2346653818" sldId="268"/>
            <ac:spMk id="2" creationId="{FFAD8823-837A-D573-AB5E-87F59EBB9518}"/>
          </ac:spMkLst>
        </pc:spChg>
        <pc:spChg chg="mod">
          <ac:chgData name="Lars Molin" userId="b3c914d35dd58182" providerId="LiveId" clId="{2C030D72-18AA-AC4E-9A32-748EA31C9CFA}" dt="2022-05-12T10:32:10.954" v="3043" actId="27636"/>
          <ac:spMkLst>
            <pc:docMk/>
            <pc:sldMk cId="2346653818" sldId="268"/>
            <ac:spMk id="3" creationId="{D745FEA6-9198-B47B-3295-C12273B7C5AB}"/>
          </ac:spMkLst>
        </pc:spChg>
        <pc:picChg chg="add mod">
          <ac:chgData name="Lars Molin" userId="b3c914d35dd58182" providerId="LiveId" clId="{2C030D72-18AA-AC4E-9A32-748EA31C9CFA}" dt="2022-05-12T10:03:30.106" v="3013"/>
          <ac:picMkLst>
            <pc:docMk/>
            <pc:sldMk cId="2346653818" sldId="268"/>
            <ac:picMk id="4" creationId="{3BB0901C-F9A0-C02C-7D36-32DC98B9EE5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8AF85-207D-4D4F-9076-2F48F2AA33CA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8EFDD-4B26-D843-932F-F77189800FC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20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28EFDD-4B26-D843-932F-F77189800FC2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410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63A4BC-A161-EA40-C008-41D7A58BF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DD3E60B-DD78-5C87-DF09-B44EBBC6F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F5F068-FAB4-F9D4-91AE-6ACF695B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71E763-9A07-D474-313D-83580AE4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C6CBD7-B3DA-7660-C72D-86F609534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842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AA3DE5-3B78-21B8-BCB2-D9DF422DA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6D31654-9994-5B54-CFEA-2115E5BCC8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B1723F-1CF1-A2AE-5ED0-2C75AC79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656736-F763-F187-BB5F-F92C5713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DA75EB-5698-B51C-7DE3-8C387BE3B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9585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E6732FE-1DEE-16C3-A75B-2CAD8301D8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C7FB70D-7572-EF1F-F431-24C9C4EBC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CB6695-9728-09CC-67B8-E0D25ED3B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13D6B7-6885-3F45-0FAF-27A96C2B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3816648-C49F-E32D-0BDD-84E7282F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860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7954CB-58C2-94DD-08FA-BCD375824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9AA6BE-F751-C995-094D-549E1858A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F8E5EB-388E-658B-1E86-8DC38E16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7F3CD8-9145-64E2-4DD3-E7C9C26D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D43631-E6F5-EBCE-04FF-74CE5009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3744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559A41-BC97-970B-98B1-A33A9A1B5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595DFF1-C98B-04DA-DC83-64324DBFE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41B202-8A0A-1AFE-D116-F8B441977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EE2322E-9F5D-078C-8004-C8CB9CED9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A730FD-8046-06B3-C823-792F8872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987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9C39AF-B40B-139F-D89C-2EB46B051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B2E6FE-1612-0314-C7AE-0882BE678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9199809-B784-BD08-8A92-1D2E33878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8B58537-35CA-A9FF-1FB5-7999A6934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0E2618C-6906-E1D2-7A02-3CC110DE4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BDD8B9-0C5E-C44F-9B14-99523EC3A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067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4515DC-EE25-EC16-A0F6-D13A1271B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F152CF-E702-91E0-E992-8403F7FAC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8995BE-C359-1517-011F-0007D2BB6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D09574B-3235-583E-AA1A-CE5C7D7091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544D8CB-5CEE-E1CA-6605-6C4015DB0B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877163A-C394-F482-72BB-13DF1CEDF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F6AA40B-435E-D6EA-5A4B-BC8CF795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C96C262-5B13-92D9-FCD8-62DB9C4E9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524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02A377-3D41-C264-2EB5-62DA49E7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70633C9-11EE-CB75-822E-ABE95E5D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2901340-CE94-0AC9-14BC-7F24B9099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C9A24A9-3C12-3D1E-2C33-CDE5DAE66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7814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506F77F-C5BD-D470-E783-556BB08B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5F6D923-64E9-B25C-CBD2-A9DA68533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3EA5F35-4D2B-E959-1E18-F652CFAC6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15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E3D4B4-7CD4-AA39-8A51-C9ECBA691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5B42CE-C573-22D2-885B-79BF2AC1F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FAA95D-456C-BB9B-2E7C-6432EFA69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B7F6EDC-E0E5-13FF-CA39-E66F465E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87ED14-78CF-54D0-BBFA-B86F6BB5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5E7849-C040-A5B1-13E9-8BD8AAD98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26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36D123-F9CA-AB5F-7B39-9E2CDB6EA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B11C5ED-6826-7BDB-A15C-653A549D4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984DD2-7DAB-5A69-AB96-EAD5DD593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058803-69DB-851B-5ED4-07792060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3840372-0014-FE32-3BB7-F2F9BC88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72C8FCB-9B45-864B-D04F-76B38208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94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02BB7B9-30D9-F27B-C92E-57A6CCCD0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8816799-7928-D89D-447F-5E67D3A2D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C34F35F-F6D4-7C1C-9CEE-3F97AB0E17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DD9C7-4F1F-BE41-A15B-FFCF97D696FF}" type="datetimeFigureOut">
              <a:rPr lang="sv-SE" smtClean="0"/>
              <a:t>2022-05-12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5D190E-FD7F-3160-2D2F-93912E7A7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939B95B-0CFE-002A-9861-C883211D34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93CE-28A2-E34D-995F-412FBEF310C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476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153B5F-A3E7-E000-3A1C-49E1E8BA9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500187"/>
          </a:xfrm>
        </p:spPr>
        <p:txBody>
          <a:bodyPr>
            <a:normAutofit/>
          </a:bodyPr>
          <a:lstStyle/>
          <a:p>
            <a:r>
              <a:rPr lang="sv-SE" sz="4400" dirty="0" err="1"/>
              <a:t>Lessons</a:t>
            </a:r>
            <a:r>
              <a:rPr lang="sv-SE" sz="4400" dirty="0"/>
              <a:t> </a:t>
            </a:r>
            <a:r>
              <a:rPr lang="sv-SE" sz="4400" dirty="0" err="1"/>
              <a:t>learned</a:t>
            </a:r>
            <a:r>
              <a:rPr lang="sv-SE" sz="4400" dirty="0"/>
              <a:t> in Sweden </a:t>
            </a:r>
            <a:r>
              <a:rPr lang="sv-SE" sz="4400" dirty="0" err="1"/>
              <a:t>of</a:t>
            </a:r>
            <a:r>
              <a:rPr lang="sv-SE" sz="4400" dirty="0"/>
              <a:t> the </a:t>
            </a:r>
            <a:r>
              <a:rPr lang="sv-SE" sz="4400" dirty="0" err="1"/>
              <a:t>pandemic</a:t>
            </a:r>
            <a:endParaRPr lang="sv-SE" sz="44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7BE02AA-FCAD-C658-1404-D2E4AE40EB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10052F1-492B-2077-F92B-D78262124C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975" y="5038090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795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F5BDE5-AA24-42C0-FA79-1A70D0A58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The Swedish Corona Commission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88B58B-261E-4ECD-FDF0-C7261DEEC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632" y="1690688"/>
            <a:ext cx="10515600" cy="4375063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Three </a:t>
            </a:r>
            <a:r>
              <a:rPr lang="sv-SE" dirty="0" err="1"/>
              <a:t>reports</a:t>
            </a:r>
            <a:r>
              <a:rPr lang="sv-SE" dirty="0"/>
              <a:t> </a:t>
            </a:r>
            <a:r>
              <a:rPr lang="sv-SE" dirty="0" err="1"/>
              <a:t>evaluating</a:t>
            </a:r>
            <a:r>
              <a:rPr lang="sv-SE" dirty="0"/>
              <a:t> </a:t>
            </a:r>
            <a:r>
              <a:rPr lang="sv-SE" dirty="0" err="1"/>
              <a:t>measures</a:t>
            </a:r>
            <a:r>
              <a:rPr lang="sv-SE" dirty="0"/>
              <a:t> taken </a:t>
            </a:r>
            <a:r>
              <a:rPr lang="sv-SE" dirty="0" err="1"/>
              <a:t>during</a:t>
            </a:r>
            <a:r>
              <a:rPr lang="sv-SE" dirty="0"/>
              <a:t> the </a:t>
            </a:r>
            <a:r>
              <a:rPr lang="sv-SE" dirty="0" err="1"/>
              <a:t>pandemic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”</a:t>
            </a:r>
            <a:r>
              <a:rPr lang="sv-SE" dirty="0" err="1"/>
              <a:t>We</a:t>
            </a:r>
            <a:r>
              <a:rPr lang="sv-SE" dirty="0"/>
              <a:t> still </a:t>
            </a:r>
            <a:r>
              <a:rPr lang="sv-SE" dirty="0" err="1"/>
              <a:t>have</a:t>
            </a:r>
            <a:r>
              <a:rPr lang="sv-SE" dirty="0"/>
              <a:t> a </a:t>
            </a:r>
            <a:r>
              <a:rPr lang="sv-SE" dirty="0" err="1"/>
              <a:t>lot</a:t>
            </a:r>
            <a:r>
              <a:rPr lang="sv-SE" dirty="0"/>
              <a:t> to </a:t>
            </a:r>
            <a:r>
              <a:rPr lang="sv-SE" dirty="0" err="1"/>
              <a:t>learn</a:t>
            </a:r>
            <a:r>
              <a:rPr lang="sv-SE" dirty="0"/>
              <a:t> and research is </a:t>
            </a:r>
            <a:r>
              <a:rPr lang="sv-SE" dirty="0" err="1"/>
              <a:t>necessary</a:t>
            </a:r>
            <a:r>
              <a:rPr lang="sv-SE" dirty="0"/>
              <a:t> to get a </a:t>
            </a:r>
            <a:r>
              <a:rPr lang="sv-SE" dirty="0" err="1"/>
              <a:t>better</a:t>
            </a:r>
            <a:r>
              <a:rPr lang="sv-SE" dirty="0"/>
              <a:t> </a:t>
            </a:r>
            <a:r>
              <a:rPr lang="sv-SE" dirty="0" err="1"/>
              <a:t>knowledge</a:t>
            </a:r>
            <a:r>
              <a:rPr lang="sv-SE" dirty="0"/>
              <a:t>…It is </a:t>
            </a:r>
            <a:r>
              <a:rPr lang="sv-SE" dirty="0" err="1"/>
              <a:t>too</a:t>
            </a:r>
            <a:r>
              <a:rPr lang="sv-SE" dirty="0"/>
              <a:t> </a:t>
            </a:r>
            <a:r>
              <a:rPr lang="sv-SE" dirty="0" err="1"/>
              <a:t>early</a:t>
            </a:r>
            <a:r>
              <a:rPr lang="sv-SE" dirty="0"/>
              <a:t> to </a:t>
            </a:r>
            <a:r>
              <a:rPr lang="sv-SE" dirty="0" err="1"/>
              <a:t>draw</a:t>
            </a:r>
            <a:r>
              <a:rPr lang="sv-SE" dirty="0"/>
              <a:t> sure </a:t>
            </a:r>
            <a:r>
              <a:rPr lang="sv-SE" dirty="0" err="1"/>
              <a:t>conclusions</a:t>
            </a:r>
            <a:r>
              <a:rPr lang="sv-SE" dirty="0"/>
              <a:t>.”</a:t>
            </a:r>
          </a:p>
          <a:p>
            <a:pPr marL="0" indent="0">
              <a:buNone/>
            </a:pPr>
            <a:r>
              <a:rPr lang="sv-SE" dirty="0"/>
              <a:t>The handling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pandemic</a:t>
            </a:r>
            <a:r>
              <a:rPr lang="sv-SE" dirty="0"/>
              <a:t> prior to and </a:t>
            </a:r>
            <a:r>
              <a:rPr lang="sv-SE" dirty="0" err="1"/>
              <a:t>during</a:t>
            </a:r>
            <a:r>
              <a:rPr lang="sv-SE" dirty="0"/>
              <a:t> the </a:t>
            </a:r>
            <a:r>
              <a:rPr lang="sv-SE" dirty="0" err="1"/>
              <a:t>first</a:t>
            </a:r>
            <a:r>
              <a:rPr lang="sv-SE" dirty="0"/>
              <a:t> </a:t>
            </a:r>
            <a:r>
              <a:rPr lang="sv-SE" dirty="0" err="1"/>
              <a:t>wave</a:t>
            </a:r>
            <a:r>
              <a:rPr lang="sv-SE" dirty="0"/>
              <a:t> in spring </a:t>
            </a:r>
            <a:r>
              <a:rPr lang="sv-SE" dirty="0" err="1"/>
              <a:t>could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better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Lack </a:t>
            </a:r>
            <a:r>
              <a:rPr lang="sv-SE" dirty="0" err="1"/>
              <a:t>of</a:t>
            </a:r>
            <a:r>
              <a:rPr lang="sv-SE" dirty="0"/>
              <a:t> material </a:t>
            </a:r>
            <a:r>
              <a:rPr lang="sv-SE" dirty="0" err="1"/>
              <a:t>preparedness</a:t>
            </a:r>
            <a:r>
              <a:rPr lang="sv-SE" dirty="0"/>
              <a:t> an </a:t>
            </a:r>
            <a:r>
              <a:rPr lang="sv-SE" dirty="0" err="1"/>
              <a:t>inadequate</a:t>
            </a:r>
            <a:r>
              <a:rPr lang="sv-SE" dirty="0"/>
              <a:t> mental </a:t>
            </a:r>
            <a:r>
              <a:rPr lang="sv-SE" dirty="0" err="1"/>
              <a:t>preparedness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1CA322DD-58AC-95D1-C53C-E55DCFB61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1197" y="5014191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9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AD8823-837A-D573-AB5E-87F59EBB9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National </a:t>
            </a:r>
            <a:r>
              <a:rPr lang="sv-SE" dirty="0" err="1"/>
              <a:t>leadership</a:t>
            </a: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45FEA6-9198-B47B-3295-C12273B7C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The Corona Commission:</a:t>
            </a:r>
          </a:p>
          <a:p>
            <a:pPr marL="0" indent="0">
              <a:buNone/>
            </a:pPr>
            <a:r>
              <a:rPr lang="sv-SE" dirty="0"/>
              <a:t>”</a:t>
            </a:r>
            <a:r>
              <a:rPr lang="sv-SE" dirty="0" err="1"/>
              <a:t>Government</a:t>
            </a:r>
            <a:r>
              <a:rPr lang="sv-SE" dirty="0"/>
              <a:t> </a:t>
            </a:r>
            <a:r>
              <a:rPr lang="sv-SE" dirty="0" err="1"/>
              <a:t>leadership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regard</a:t>
            </a:r>
            <a:r>
              <a:rPr lang="sv-SE" dirty="0"/>
              <a:t> to </a:t>
            </a:r>
            <a:r>
              <a:rPr lang="sv-SE" dirty="0" err="1"/>
              <a:t>disease</a:t>
            </a:r>
            <a:r>
              <a:rPr lang="sv-SE" dirty="0"/>
              <a:t> prevention and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unclear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The Public Health Agency </a:t>
            </a:r>
            <a:r>
              <a:rPr lang="sv-SE" dirty="0" err="1"/>
              <a:t>was</a:t>
            </a:r>
            <a:r>
              <a:rPr lang="sv-SE" dirty="0"/>
              <a:t> the </a:t>
            </a:r>
            <a:r>
              <a:rPr lang="sv-SE" dirty="0" err="1"/>
              <a:t>driving</a:t>
            </a:r>
            <a:r>
              <a:rPr lang="sv-SE" dirty="0"/>
              <a:t> and leading force in </a:t>
            </a:r>
            <a:r>
              <a:rPr lang="sv-SE" dirty="0" err="1"/>
              <a:t>managing</a:t>
            </a:r>
            <a:r>
              <a:rPr lang="sv-SE" dirty="0"/>
              <a:t> the virus </a:t>
            </a:r>
            <a:r>
              <a:rPr lang="sv-SE" dirty="0" err="1"/>
              <a:t>outbreak</a:t>
            </a:r>
            <a:r>
              <a:rPr lang="sv-SE" dirty="0"/>
              <a:t>.”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BB0901C-F9A0-C02C-7D36-32DC98B9E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975" y="5038090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65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3BE6F3-DF72-1239-4C0D-618547670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16422"/>
          </a:xfrm>
        </p:spPr>
        <p:txBody>
          <a:bodyPr>
            <a:noAutofit/>
          </a:bodyPr>
          <a:lstStyle/>
          <a:p>
            <a:pPr algn="ctr"/>
            <a:r>
              <a:rPr lang="sv-SE" dirty="0" err="1"/>
              <a:t>Older</a:t>
            </a:r>
            <a:r>
              <a:rPr lang="sv-SE" dirty="0"/>
              <a:t> </a:t>
            </a:r>
            <a:r>
              <a:rPr lang="sv-SE" dirty="0" err="1"/>
              <a:t>people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D00434-343C-FB14-7DFC-38ADBC260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689" y="1825625"/>
            <a:ext cx="10347111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1200" dirty="0"/>
              <a:t>The </a:t>
            </a:r>
            <a:r>
              <a:rPr lang="sv-SE" sz="11200" dirty="0" err="1"/>
              <a:t>first</a:t>
            </a:r>
            <a:r>
              <a:rPr lang="sv-SE" sz="11200" dirty="0"/>
              <a:t> </a:t>
            </a:r>
            <a:r>
              <a:rPr lang="sv-SE" sz="11200" dirty="0" err="1"/>
              <a:t>wave</a:t>
            </a:r>
            <a:r>
              <a:rPr lang="sv-SE" sz="11200" dirty="0"/>
              <a:t> </a:t>
            </a:r>
            <a:r>
              <a:rPr lang="sv-SE" sz="11200" dirty="0" err="1"/>
              <a:t>of</a:t>
            </a:r>
            <a:r>
              <a:rPr lang="sv-SE" sz="11200" dirty="0"/>
              <a:t> the </a:t>
            </a:r>
            <a:r>
              <a:rPr lang="sv-SE" sz="11200" dirty="0" err="1"/>
              <a:t>pandemic</a:t>
            </a:r>
            <a:r>
              <a:rPr lang="sv-SE" sz="11200" dirty="0"/>
              <a:t> hit </a:t>
            </a:r>
            <a:r>
              <a:rPr lang="sv-SE" sz="11200" dirty="0" err="1"/>
              <a:t>especially</a:t>
            </a:r>
            <a:r>
              <a:rPr lang="sv-SE" sz="11200" dirty="0"/>
              <a:t> the </a:t>
            </a:r>
            <a:r>
              <a:rPr lang="sv-SE" sz="11200" dirty="0" err="1"/>
              <a:t>older</a:t>
            </a:r>
            <a:r>
              <a:rPr lang="sv-SE" sz="11200" dirty="0"/>
              <a:t> </a:t>
            </a:r>
            <a:r>
              <a:rPr lang="sv-SE" sz="11200" dirty="0" err="1"/>
              <a:t>people</a:t>
            </a:r>
            <a:r>
              <a:rPr lang="sv-SE" sz="11200" dirty="0"/>
              <a:t>.</a:t>
            </a:r>
          </a:p>
          <a:p>
            <a:pPr marL="0" indent="0">
              <a:buNone/>
            </a:pPr>
            <a:endParaRPr lang="sv-SE" sz="8600" dirty="0"/>
          </a:p>
          <a:p>
            <a:pPr marL="0" indent="0">
              <a:buNone/>
            </a:pPr>
            <a:r>
              <a:rPr lang="sv-SE" sz="11200" dirty="0"/>
              <a:t>The </a:t>
            </a:r>
            <a:r>
              <a:rPr lang="sv-SE" sz="11200" dirty="0" err="1"/>
              <a:t>infection</a:t>
            </a:r>
            <a:r>
              <a:rPr lang="sv-SE" sz="11200" dirty="0"/>
              <a:t> </a:t>
            </a:r>
            <a:r>
              <a:rPr lang="sv-SE" sz="11200" dirty="0" err="1"/>
              <a:t>spread</a:t>
            </a:r>
            <a:r>
              <a:rPr lang="sv-SE" sz="11200" dirty="0"/>
              <a:t> to </a:t>
            </a:r>
            <a:r>
              <a:rPr lang="sv-SE" sz="11200" dirty="0" err="1"/>
              <a:t>many</a:t>
            </a:r>
            <a:r>
              <a:rPr lang="sv-SE" sz="11200" dirty="0"/>
              <a:t> </a:t>
            </a:r>
            <a:r>
              <a:rPr lang="sv-SE" sz="11200" dirty="0" err="1"/>
              <a:t>residential</a:t>
            </a:r>
            <a:r>
              <a:rPr lang="sv-SE" sz="11200" dirty="0"/>
              <a:t> </a:t>
            </a:r>
            <a:r>
              <a:rPr lang="sv-SE" sz="11200" dirty="0" err="1"/>
              <a:t>care</a:t>
            </a:r>
            <a:r>
              <a:rPr lang="sv-SE" sz="11200" dirty="0"/>
              <a:t> </a:t>
            </a:r>
            <a:r>
              <a:rPr lang="sv-SE" sz="11200" dirty="0" err="1"/>
              <a:t>fascilities</a:t>
            </a:r>
            <a:r>
              <a:rPr lang="sv-SE" sz="11200" dirty="0"/>
              <a:t> för </a:t>
            </a:r>
            <a:r>
              <a:rPr lang="sv-SE" sz="11200" dirty="0" err="1"/>
              <a:t>older</a:t>
            </a:r>
            <a:r>
              <a:rPr lang="sv-SE" sz="11200" dirty="0"/>
              <a:t> </a:t>
            </a:r>
            <a:r>
              <a:rPr lang="sv-SE" sz="11200" dirty="0" err="1"/>
              <a:t>people</a:t>
            </a:r>
            <a:r>
              <a:rPr lang="sv-SE" sz="11200" dirty="0"/>
              <a:t>.</a:t>
            </a:r>
          </a:p>
          <a:p>
            <a:pPr marL="0" indent="0">
              <a:buNone/>
            </a:pPr>
            <a:endParaRPr lang="sv-SE" sz="8600" dirty="0"/>
          </a:p>
          <a:p>
            <a:pPr marL="0" indent="0">
              <a:buNone/>
            </a:pPr>
            <a:r>
              <a:rPr lang="sv-SE" sz="11200" dirty="0"/>
              <a:t>The </a:t>
            </a:r>
            <a:r>
              <a:rPr lang="sv-SE" sz="11200" dirty="0" err="1"/>
              <a:t>cooperation</a:t>
            </a:r>
            <a:r>
              <a:rPr lang="sv-SE" sz="11200" dirty="0"/>
              <a:t> </a:t>
            </a:r>
            <a:r>
              <a:rPr lang="sv-SE" sz="11200" dirty="0" err="1"/>
              <a:t>between</a:t>
            </a:r>
            <a:r>
              <a:rPr lang="sv-SE" sz="11200" dirty="0"/>
              <a:t> the </a:t>
            </a:r>
            <a:r>
              <a:rPr lang="sv-SE" sz="11200" dirty="0" err="1"/>
              <a:t>retirement</a:t>
            </a:r>
            <a:r>
              <a:rPr lang="sv-SE" sz="11200" dirty="0"/>
              <a:t> </a:t>
            </a:r>
            <a:r>
              <a:rPr lang="sv-SE" sz="11200" dirty="0" err="1"/>
              <a:t>homes</a:t>
            </a:r>
            <a:r>
              <a:rPr lang="sv-SE" sz="11200" dirty="0"/>
              <a:t> </a:t>
            </a:r>
            <a:r>
              <a:rPr lang="sv-SE" sz="11200" dirty="0" err="1"/>
              <a:t>run</a:t>
            </a:r>
            <a:r>
              <a:rPr lang="sv-SE" sz="11200" dirty="0"/>
              <a:t> by </a:t>
            </a:r>
            <a:r>
              <a:rPr lang="sv-SE" sz="11200" dirty="0" err="1"/>
              <a:t>municipalities</a:t>
            </a:r>
            <a:r>
              <a:rPr lang="sv-SE" sz="11200" dirty="0"/>
              <a:t> and regions </a:t>
            </a:r>
            <a:r>
              <a:rPr lang="sv-SE" sz="11200" dirty="0" err="1"/>
              <a:t>responible</a:t>
            </a:r>
            <a:r>
              <a:rPr lang="sv-SE" sz="11200" dirty="0"/>
              <a:t> for </a:t>
            </a:r>
            <a:r>
              <a:rPr lang="sv-SE" sz="11200" dirty="0" err="1"/>
              <a:t>health</a:t>
            </a:r>
            <a:r>
              <a:rPr lang="sv-SE" sz="11200" dirty="0"/>
              <a:t> </a:t>
            </a:r>
            <a:r>
              <a:rPr lang="sv-SE" sz="11200" dirty="0" err="1"/>
              <a:t>care</a:t>
            </a:r>
            <a:r>
              <a:rPr lang="sv-SE" sz="11200" dirty="0"/>
              <a:t> </a:t>
            </a:r>
            <a:r>
              <a:rPr lang="sv-SE" sz="11200" dirty="0" err="1"/>
              <a:t>could</a:t>
            </a:r>
            <a:r>
              <a:rPr lang="sv-SE" sz="11200" dirty="0"/>
              <a:t> </a:t>
            </a:r>
            <a:r>
              <a:rPr lang="sv-SE" sz="11200" dirty="0" err="1"/>
              <a:t>have</a:t>
            </a:r>
            <a:r>
              <a:rPr lang="sv-SE" sz="11200" dirty="0"/>
              <a:t> </a:t>
            </a:r>
            <a:r>
              <a:rPr lang="sv-SE" sz="11200" dirty="0" err="1"/>
              <a:t>been</a:t>
            </a:r>
            <a:r>
              <a:rPr lang="sv-SE" sz="11200" dirty="0"/>
              <a:t> </a:t>
            </a:r>
            <a:r>
              <a:rPr lang="sv-SE" sz="11200" dirty="0" err="1"/>
              <a:t>better</a:t>
            </a:r>
            <a:r>
              <a:rPr lang="sv-SE" sz="11200" dirty="0"/>
              <a:t>.</a:t>
            </a:r>
          </a:p>
          <a:p>
            <a:pPr marL="0" indent="0">
              <a:buNone/>
            </a:pPr>
            <a:endParaRPr lang="sv-SE" sz="86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                                                                                 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91A339-F03F-CBF8-DFD4-5B22A7762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836" y="4991511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3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6E31E5-CEE2-DF80-2E4D-710478B9D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The ban to visit </a:t>
            </a:r>
            <a:r>
              <a:rPr lang="sv-SE" dirty="0" err="1"/>
              <a:t>retirement</a:t>
            </a:r>
            <a:r>
              <a:rPr lang="sv-SE" dirty="0"/>
              <a:t> </a:t>
            </a:r>
            <a:r>
              <a:rPr lang="sv-SE" dirty="0" err="1"/>
              <a:t>homes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BDCDEB-3CCB-0023-F84F-31E3CADF9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err="1"/>
              <a:t>Caused</a:t>
            </a:r>
            <a:r>
              <a:rPr lang="sv-SE" dirty="0"/>
              <a:t>:</a:t>
            </a:r>
          </a:p>
          <a:p>
            <a:pPr marL="0" indent="0">
              <a:buNone/>
            </a:pPr>
            <a:r>
              <a:rPr lang="sv-SE" dirty="0" err="1"/>
              <a:t>Loneliness</a:t>
            </a:r>
            <a:endParaRPr lang="sv-SE" dirty="0"/>
          </a:p>
          <a:p>
            <a:pPr marL="0" indent="0">
              <a:buNone/>
            </a:pPr>
            <a:r>
              <a:rPr lang="sv-SE" dirty="0" err="1"/>
              <a:t>Sad</a:t>
            </a:r>
            <a:r>
              <a:rPr lang="sv-SE" dirty="0"/>
              <a:t> </a:t>
            </a:r>
            <a:r>
              <a:rPr lang="sv-SE" dirty="0" err="1"/>
              <a:t>stories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children</a:t>
            </a:r>
            <a:r>
              <a:rPr lang="sv-SE" dirty="0"/>
              <a:t>/</a:t>
            </a:r>
            <a:r>
              <a:rPr lang="sv-SE" dirty="0" err="1"/>
              <a:t>grandchildren</a:t>
            </a:r>
            <a:r>
              <a:rPr lang="sv-SE" dirty="0"/>
              <a:t> </a:t>
            </a:r>
            <a:r>
              <a:rPr lang="sv-SE" dirty="0" err="1"/>
              <a:t>stood</a:t>
            </a:r>
            <a:r>
              <a:rPr lang="sv-SE" dirty="0"/>
              <a:t> </a:t>
            </a:r>
            <a:r>
              <a:rPr lang="sv-SE" dirty="0" err="1"/>
              <a:t>outside</a:t>
            </a:r>
            <a:r>
              <a:rPr lang="sv-SE" dirty="0"/>
              <a:t> and </a:t>
            </a:r>
            <a:r>
              <a:rPr lang="sv-SE" dirty="0" err="1"/>
              <a:t>waved</a:t>
            </a:r>
            <a:r>
              <a:rPr lang="sv-SE" dirty="0"/>
              <a:t> to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prarents</a:t>
            </a:r>
            <a:r>
              <a:rPr lang="sv-SE" dirty="0"/>
              <a:t>/</a:t>
            </a:r>
            <a:r>
              <a:rPr lang="sv-SE" dirty="0" err="1"/>
              <a:t>grandparents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 err="1"/>
              <a:t>Many</a:t>
            </a:r>
            <a:r>
              <a:rPr lang="sv-SE" dirty="0"/>
              <a:t> </a:t>
            </a:r>
            <a:r>
              <a:rPr lang="sv-SE" dirty="0" err="1"/>
              <a:t>died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no </a:t>
            </a:r>
            <a:r>
              <a:rPr lang="sv-SE" dirty="0" err="1"/>
              <a:t>close</a:t>
            </a:r>
            <a:r>
              <a:rPr lang="sv-SE" dirty="0"/>
              <a:t> relatives present.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2BDD005-4E3F-80B4-4E51-1D36EB79FB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835" y="5125403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32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5C16C1-B23F-F54E-B14D-FFA27952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Economic</a:t>
            </a:r>
            <a:r>
              <a:rPr lang="sv-SE" dirty="0"/>
              <a:t> </a:t>
            </a:r>
            <a:r>
              <a:rPr lang="sv-SE" dirty="0" err="1"/>
              <a:t>crisis</a:t>
            </a:r>
            <a:r>
              <a:rPr lang="sv-SE" dirty="0"/>
              <a:t> management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58F2ED-88AA-0E6E-4B51-9CF999157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3000" dirty="0" err="1"/>
              <a:t>Successful</a:t>
            </a:r>
            <a:r>
              <a:rPr lang="sv-SE" sz="3000" dirty="0"/>
              <a:t>.</a:t>
            </a:r>
          </a:p>
          <a:p>
            <a:pPr marL="0" indent="0">
              <a:buNone/>
            </a:pPr>
            <a:r>
              <a:rPr lang="sv-SE" sz="3000" dirty="0" err="1"/>
              <a:t>Amended</a:t>
            </a:r>
            <a:r>
              <a:rPr lang="sv-SE" sz="3000" dirty="0"/>
              <a:t> </a:t>
            </a:r>
            <a:r>
              <a:rPr lang="sv-SE" sz="3000" dirty="0" err="1"/>
              <a:t>statebudget</a:t>
            </a:r>
            <a:r>
              <a:rPr lang="sv-SE" sz="3000" dirty="0"/>
              <a:t> a </a:t>
            </a:r>
            <a:r>
              <a:rPr lang="sv-SE" sz="3000" dirty="0" err="1"/>
              <a:t>great</a:t>
            </a:r>
            <a:r>
              <a:rPr lang="sv-SE" sz="3000" dirty="0"/>
              <a:t> </a:t>
            </a:r>
            <a:r>
              <a:rPr lang="sv-SE" sz="3000" dirty="0" err="1"/>
              <a:t>help</a:t>
            </a:r>
            <a:r>
              <a:rPr lang="sv-SE" sz="3000" dirty="0"/>
              <a:t> for business and civil </a:t>
            </a:r>
            <a:r>
              <a:rPr lang="sv-SE" sz="3000" dirty="0" err="1"/>
              <a:t>sector</a:t>
            </a:r>
            <a:r>
              <a:rPr lang="sv-SE" sz="3000" dirty="0"/>
              <a:t> as </a:t>
            </a:r>
            <a:r>
              <a:rPr lang="sv-SE" sz="3000" dirty="0" err="1"/>
              <a:t>well</a:t>
            </a:r>
            <a:r>
              <a:rPr lang="sv-SE" sz="3000" dirty="0"/>
              <a:t> as for the </a:t>
            </a:r>
            <a:r>
              <a:rPr lang="sv-SE" sz="3000" dirty="0" err="1"/>
              <a:t>households</a:t>
            </a:r>
            <a:r>
              <a:rPr lang="sv-SE" sz="3000" dirty="0"/>
              <a:t>.</a:t>
            </a:r>
          </a:p>
          <a:p>
            <a:pPr marL="0" indent="0">
              <a:buNone/>
            </a:pPr>
            <a:r>
              <a:rPr lang="sv-SE" sz="3000" dirty="0"/>
              <a:t>Private </a:t>
            </a:r>
            <a:r>
              <a:rPr lang="sv-SE" sz="3000" dirty="0" err="1"/>
              <a:t>income</a:t>
            </a:r>
            <a:r>
              <a:rPr lang="sv-SE" sz="3000" dirty="0"/>
              <a:t> </a:t>
            </a:r>
            <a:r>
              <a:rPr lang="sv-SE" sz="3000" dirty="0" err="1"/>
              <a:t>decreased</a:t>
            </a:r>
            <a:r>
              <a:rPr lang="sv-SE" sz="3000" dirty="0"/>
              <a:t> in spring 2020 </a:t>
            </a:r>
            <a:r>
              <a:rPr lang="sv-SE" sz="3000" dirty="0" err="1"/>
              <a:t>but</a:t>
            </a:r>
            <a:r>
              <a:rPr lang="sv-SE" sz="3000" dirty="0"/>
              <a:t> </a:t>
            </a:r>
            <a:r>
              <a:rPr lang="sv-SE" sz="3000" dirty="0" err="1"/>
              <a:t>recovered</a:t>
            </a:r>
            <a:r>
              <a:rPr lang="sv-SE" sz="3000" dirty="0"/>
              <a:t> in the later part </a:t>
            </a:r>
            <a:r>
              <a:rPr lang="sv-SE" sz="3000" dirty="0" err="1"/>
              <a:t>of</a:t>
            </a:r>
            <a:r>
              <a:rPr lang="sv-SE" sz="3000" dirty="0"/>
              <a:t> 2020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                                                                            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B5E9F92-8652-BE36-DDBF-C6AEDBE91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0302" y="5125403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7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451FAA-4968-B988-2215-AF1E6D23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recommendations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C16C90-3600-AF7B-A504-B5C71BA2A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Criticism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authorities</a:t>
            </a:r>
            <a:r>
              <a:rPr lang="sv-SE" dirty="0"/>
              <a:t> for </a:t>
            </a:r>
            <a:r>
              <a:rPr lang="sv-SE" dirty="0" err="1"/>
              <a:t>wage</a:t>
            </a:r>
            <a:r>
              <a:rPr lang="sv-SE" dirty="0"/>
              <a:t> </a:t>
            </a:r>
            <a:r>
              <a:rPr lang="sv-SE" dirty="0" err="1"/>
              <a:t>recommendations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Personal </a:t>
            </a:r>
            <a:r>
              <a:rPr lang="sv-SE" dirty="0" err="1"/>
              <a:t>responsibility</a:t>
            </a:r>
            <a:r>
              <a:rPr lang="sv-SE" dirty="0"/>
              <a:t>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emphasized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/>
              <a:t>Masks </a:t>
            </a:r>
            <a:r>
              <a:rPr lang="sv-SE" dirty="0" err="1"/>
              <a:t>were</a:t>
            </a:r>
            <a:r>
              <a:rPr lang="sv-SE" dirty="0"/>
              <a:t> not </a:t>
            </a:r>
            <a:r>
              <a:rPr lang="sv-SE" dirty="0" err="1"/>
              <a:t>strongly</a:t>
            </a:r>
            <a:r>
              <a:rPr lang="sv-SE" dirty="0"/>
              <a:t> </a:t>
            </a:r>
            <a:r>
              <a:rPr lang="sv-SE" dirty="0" err="1"/>
              <a:t>recommended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									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5080F49C-175A-5D32-CAE7-40D375E39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27" y="4991511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5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CA480A-3FE7-F5CC-E62F-B76C1481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err="1"/>
              <a:t>Lookdowns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47DCC57-880C-7DCC-C3FB-F71A3155E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Few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 err="1"/>
              <a:t>Preschools</a:t>
            </a:r>
            <a:r>
              <a:rPr lang="sv-SE" dirty="0"/>
              <a:t> and </a:t>
            </a:r>
            <a:r>
              <a:rPr lang="sv-SE" dirty="0" err="1"/>
              <a:t>lower</a:t>
            </a:r>
            <a:r>
              <a:rPr lang="sv-SE" dirty="0"/>
              <a:t> </a:t>
            </a:r>
            <a:r>
              <a:rPr lang="sv-SE" dirty="0" err="1"/>
              <a:t>secondary</a:t>
            </a:r>
            <a:r>
              <a:rPr lang="sv-SE" dirty="0"/>
              <a:t> </a:t>
            </a:r>
            <a:r>
              <a:rPr lang="sv-SE" dirty="0" err="1"/>
              <a:t>scholls</a:t>
            </a:r>
            <a:r>
              <a:rPr lang="sv-SE" dirty="0"/>
              <a:t> </a:t>
            </a:r>
            <a:r>
              <a:rPr lang="sv-SE" dirty="0" err="1"/>
              <a:t>were</a:t>
            </a:r>
            <a:r>
              <a:rPr lang="sv-SE" dirty="0"/>
              <a:t> </a:t>
            </a:r>
            <a:r>
              <a:rPr lang="sv-SE" dirty="0" err="1"/>
              <a:t>open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 err="1"/>
              <a:t>Restrictions</a:t>
            </a:r>
            <a:r>
              <a:rPr lang="sv-SE" dirty="0"/>
              <a:t> on the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who</a:t>
            </a:r>
            <a:r>
              <a:rPr lang="sv-SE" dirty="0"/>
              <a:t> </a:t>
            </a:r>
            <a:r>
              <a:rPr lang="sv-SE" dirty="0" err="1"/>
              <a:t>could</a:t>
            </a:r>
            <a:r>
              <a:rPr lang="sv-SE" dirty="0"/>
              <a:t> </a:t>
            </a:r>
            <a:r>
              <a:rPr lang="sv-SE" dirty="0" err="1"/>
              <a:t>meet</a:t>
            </a:r>
            <a:r>
              <a:rPr lang="sv-SE" dirty="0"/>
              <a:t> for public and private meetings, </a:t>
            </a:r>
            <a:r>
              <a:rPr lang="sv-SE" dirty="0" err="1"/>
              <a:t>church</a:t>
            </a:r>
            <a:r>
              <a:rPr lang="sv-SE" dirty="0"/>
              <a:t> services, on restaurants </a:t>
            </a:r>
            <a:r>
              <a:rPr lang="sv-SE" dirty="0" err="1"/>
              <a:t>a.s.o</a:t>
            </a:r>
            <a:r>
              <a:rPr lang="sv-SE" dirty="0"/>
              <a:t>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465A341-0283-DFA2-3F98-FA217E8A2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8906" y="5125403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07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7B4802-0663-68A0-89F6-1AA1DC190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Vaccination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FC3D76F-84CF-43E1-3579-DA34FACDE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The vaccination program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successful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 err="1"/>
              <a:t>Started</a:t>
            </a:r>
            <a:r>
              <a:rPr lang="sv-SE" dirty="0"/>
              <a:t> late 2020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older</a:t>
            </a:r>
            <a:r>
              <a:rPr lang="sv-SE" dirty="0"/>
              <a:t> </a:t>
            </a:r>
            <a:r>
              <a:rPr lang="sv-SE" dirty="0" err="1"/>
              <a:t>people</a:t>
            </a:r>
            <a:r>
              <a:rPr lang="sv-SE" dirty="0"/>
              <a:t>, 80+.</a:t>
            </a:r>
          </a:p>
          <a:p>
            <a:pPr marL="0" indent="0">
              <a:buNone/>
            </a:pPr>
            <a:r>
              <a:rPr lang="sv-SE" dirty="0"/>
              <a:t>The </a:t>
            </a:r>
            <a:r>
              <a:rPr lang="sv-SE" dirty="0" err="1"/>
              <a:t>forth</a:t>
            </a:r>
            <a:r>
              <a:rPr lang="sv-SE" dirty="0"/>
              <a:t> vaccination is </a:t>
            </a:r>
            <a:r>
              <a:rPr lang="sv-SE" dirty="0" err="1"/>
              <a:t>now</a:t>
            </a:r>
            <a:r>
              <a:rPr lang="sv-SE" dirty="0"/>
              <a:t> </a:t>
            </a:r>
            <a:r>
              <a:rPr lang="sv-SE" dirty="0" err="1"/>
              <a:t>offering</a:t>
            </a:r>
            <a:r>
              <a:rPr lang="sv-SE" dirty="0"/>
              <a:t>, 65+.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                                                                                                             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AD1F743-5086-BD9A-5152-4918108721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483" y="4991511"/>
            <a:ext cx="1133475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2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326</Words>
  <Application>Microsoft Macintosh PowerPoint</Application>
  <PresentationFormat>Bredbild</PresentationFormat>
  <Paragraphs>74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Lessons learned in Sweden of the pandemic</vt:lpstr>
      <vt:lpstr>The Swedish Corona Commission</vt:lpstr>
      <vt:lpstr>National leadership </vt:lpstr>
      <vt:lpstr>Older people</vt:lpstr>
      <vt:lpstr>The ban to visit retirement homes</vt:lpstr>
      <vt:lpstr>Economic crisis management</vt:lpstr>
      <vt:lpstr>Wage recommendations</vt:lpstr>
      <vt:lpstr>Lookdowns</vt:lpstr>
      <vt:lpstr>Vaccination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Molin</dc:creator>
  <cp:lastModifiedBy>Lars Molin</cp:lastModifiedBy>
  <cp:revision>1</cp:revision>
  <dcterms:created xsi:type="dcterms:W3CDTF">2022-05-12T07:56:57Z</dcterms:created>
  <dcterms:modified xsi:type="dcterms:W3CDTF">2022-05-12T10:32:42Z</dcterms:modified>
</cp:coreProperties>
</file>