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679" r:id="rId3"/>
  </p:sldMasterIdLst>
  <p:notesMasterIdLst>
    <p:notesMasterId r:id="rId20"/>
  </p:notesMasterIdLst>
  <p:handoutMasterIdLst>
    <p:handoutMasterId r:id="rId21"/>
  </p:handoutMasterIdLst>
  <p:sldIdLst>
    <p:sldId id="298" r:id="rId4"/>
    <p:sldId id="299" r:id="rId5"/>
    <p:sldId id="301" r:id="rId6"/>
    <p:sldId id="315" r:id="rId7"/>
    <p:sldId id="322" r:id="rId8"/>
    <p:sldId id="323" r:id="rId9"/>
    <p:sldId id="316" r:id="rId10"/>
    <p:sldId id="324" r:id="rId11"/>
    <p:sldId id="326" r:id="rId12"/>
    <p:sldId id="318" r:id="rId13"/>
    <p:sldId id="319" r:id="rId14"/>
    <p:sldId id="325" r:id="rId15"/>
    <p:sldId id="321" r:id="rId16"/>
    <p:sldId id="327" r:id="rId17"/>
    <p:sldId id="328" r:id="rId18"/>
    <p:sldId id="310" r:id="rId19"/>
  </p:sldIdLst>
  <p:sldSz cx="10160000" cy="7620000"/>
  <p:notesSz cx="10160000" cy="7620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4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1248">
          <p15:clr>
            <a:srgbClr val="A4A3A4"/>
          </p15:clr>
        </p15:guide>
        <p15:guide id="4" pos="384">
          <p15:clr>
            <a:srgbClr val="A4A3A4"/>
          </p15:clr>
        </p15:guide>
        <p15:guide id="5" pos="6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49B"/>
    <a:srgbClr val="28566F"/>
    <a:srgbClr val="4B6A81"/>
    <a:srgbClr val="FFF56D"/>
    <a:srgbClr val="FFE90A"/>
    <a:srgbClr val="8EA2B2"/>
    <a:srgbClr val="4A6B7F"/>
    <a:srgbClr val="677D91"/>
    <a:srgbClr val="3B5566"/>
    <a:srgbClr val="5C7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 autoAdjust="0"/>
    <p:restoredTop sz="94640" autoAdjust="0"/>
  </p:normalViewPr>
  <p:slideViewPr>
    <p:cSldViewPr>
      <p:cViewPr>
        <p:scale>
          <a:sx n="78" d="100"/>
          <a:sy n="78" d="100"/>
        </p:scale>
        <p:origin x="-672" y="144"/>
      </p:cViewPr>
      <p:guideLst>
        <p:guide orient="horz" pos="864"/>
        <p:guide orient="horz" pos="624"/>
        <p:guide orient="horz" pos="1248"/>
        <p:guide pos="384"/>
        <p:guide pos="6000"/>
      </p:guideLst>
    </p:cSldViewPr>
  </p:slideViewPr>
  <p:outlineViewPr>
    <p:cViewPr>
      <p:scale>
        <a:sx n="33" d="100"/>
        <a:sy n="33" d="100"/>
      </p:scale>
      <p:origin x="0" y="4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9B90-3073-6949-9206-5A8F2A456FAB}" type="datetimeFigureOut">
              <a:rPr lang="es-ES" smtClean="0"/>
              <a:t>07/07/2017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A5E4F-B779-7C46-B26C-A4EFC0417A8A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6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1C876-8F33-6542-9302-EF63E116F01D}" type="datetimeFigureOut">
              <a:rPr lang="es-ES" smtClean="0"/>
              <a:t>07/07/2017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8904-F370-5F49-802F-C37A82DA6C43}" type="slidenum">
              <a:rPr lang="es-ES" smtClean="0"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52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28566F"/>
                </a:solidFill>
              </a:defRPr>
            </a:lvl1pPr>
            <a:lvl2pPr>
              <a:defRPr sz="2800">
                <a:solidFill>
                  <a:srgbClr val="28566F"/>
                </a:solidFill>
              </a:defRPr>
            </a:lvl2pPr>
            <a:lvl3pPr>
              <a:defRPr sz="2800">
                <a:solidFill>
                  <a:srgbClr val="28566F"/>
                </a:solidFill>
              </a:defRPr>
            </a:lvl3pPr>
            <a:lvl4pPr>
              <a:defRPr sz="2800">
                <a:solidFill>
                  <a:srgbClr val="28566F"/>
                </a:solidFill>
              </a:defRPr>
            </a:lvl4pPr>
            <a:lvl5pPr>
              <a:defRPr sz="2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3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1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28566F"/>
                </a:solidFill>
              </a:defRPr>
            </a:lvl1pPr>
            <a:lvl2pPr>
              <a:defRPr sz="1800">
                <a:solidFill>
                  <a:srgbClr val="28566F"/>
                </a:solidFill>
              </a:defRPr>
            </a:lvl2pPr>
            <a:lvl3pPr>
              <a:defRPr sz="1800">
                <a:solidFill>
                  <a:srgbClr val="28566F"/>
                </a:solidFill>
              </a:defRPr>
            </a:lvl3pPr>
            <a:lvl4pPr>
              <a:defRPr sz="1800">
                <a:solidFill>
                  <a:srgbClr val="28566F"/>
                </a:solidFill>
              </a:defRPr>
            </a:lvl4pPr>
            <a:lvl5pPr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4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005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160000" cy="762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GB" dirty="0"/>
              <a:t>Photo full slide</a:t>
            </a:r>
          </a:p>
        </p:txBody>
      </p:sp>
    </p:spTree>
    <p:extLst>
      <p:ext uri="{BB962C8B-B14F-4D97-AF65-F5344CB8AC3E}">
        <p14:creationId xmlns:p14="http://schemas.microsoft.com/office/powerpoint/2010/main" val="68257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629717" y="1447800"/>
            <a:ext cx="8895283" cy="5029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rgbClr val="28566F"/>
                </a:solidFill>
              </a:defRPr>
            </a:lvl1pPr>
            <a:lvl2pPr>
              <a:defRPr>
                <a:solidFill>
                  <a:srgbClr val="28566F"/>
                </a:solidFill>
              </a:defRPr>
            </a:lvl2pPr>
            <a:lvl3pPr>
              <a:defRPr>
                <a:solidFill>
                  <a:srgbClr val="28566F"/>
                </a:solidFill>
              </a:defRPr>
            </a:lvl3pPr>
            <a:lvl4pPr>
              <a:defRPr>
                <a:solidFill>
                  <a:srgbClr val="28566F"/>
                </a:solidFill>
              </a:defRPr>
            </a:lvl4pPr>
            <a:lvl5pPr>
              <a:defRPr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1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2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4165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447800"/>
            <a:ext cx="4292600" cy="5029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9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447800"/>
            <a:ext cx="4241800" cy="5029200"/>
          </a:xfrm>
          <a:prstGeom prst="rect">
            <a:avLst/>
          </a:prstGeom>
        </p:spPr>
        <p:txBody>
          <a:bodyPr vert="horz"/>
          <a:lstStyle/>
          <a:p>
            <a:r>
              <a:rPr lang="es-ES" dirty="0" err="1"/>
              <a:t>Photo</a:t>
            </a:r>
            <a:endParaRPr lang="es-ES" dirty="0"/>
          </a:p>
        </p:txBody>
      </p:sp>
      <p:sp>
        <p:nvSpPr>
          <p:cNvPr id="8" name="Marcador de posición de imagen 6"/>
          <p:cNvSpPr>
            <a:spLocks noGrp="1"/>
          </p:cNvSpPr>
          <p:nvPr>
            <p:ph type="pic" sz="quarter" idx="14" hasCustomPrompt="1"/>
          </p:nvPr>
        </p:nvSpPr>
        <p:spPr>
          <a:xfrm>
            <a:off x="5232400" y="1447800"/>
            <a:ext cx="4282081" cy="5029200"/>
          </a:xfrm>
          <a:prstGeom prst="rect">
            <a:avLst/>
          </a:prstGeom>
        </p:spPr>
        <p:txBody>
          <a:bodyPr vert="horz"/>
          <a:lstStyle/>
          <a:p>
            <a:r>
              <a:rPr lang="es-ES" dirty="0" err="1"/>
              <a:t>Photo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171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4B6A8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agen 15" descr="MC-LOGO_horizontal-white [small]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6324600"/>
            <a:ext cx="3124200" cy="98485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990600"/>
            <a:ext cx="4470400" cy="60960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606778" y="1638300"/>
            <a:ext cx="4470400" cy="68580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0">
                <a:solidFill>
                  <a:srgbClr val="FFF56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09600"/>
            <a:ext cx="2717800" cy="3810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DEC 04 – 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4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10160000" cy="5029200"/>
          </a:xfrm>
          <a:prstGeom prst="rect">
            <a:avLst/>
          </a:prstGeom>
          <a:solidFill>
            <a:srgbClr val="4B6A8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1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  <p:grpSp>
        <p:nvGrpSpPr>
          <p:cNvPr id="14" name="Agrupar 13"/>
          <p:cNvGrpSpPr/>
          <p:nvPr userDrawn="1"/>
        </p:nvGrpSpPr>
        <p:grpSpPr>
          <a:xfrm>
            <a:off x="634997" y="7050932"/>
            <a:ext cx="1511298" cy="357546"/>
            <a:chOff x="634997" y="7050932"/>
            <a:chExt cx="1511298" cy="357546"/>
          </a:xfrm>
        </p:grpSpPr>
        <p:sp>
          <p:nvSpPr>
            <p:cNvPr id="15" name="bk object 16"/>
            <p:cNvSpPr/>
            <p:nvPr/>
          </p:nvSpPr>
          <p:spPr>
            <a:xfrm>
              <a:off x="634997" y="7050932"/>
              <a:ext cx="375285" cy="209550"/>
            </a:xfrm>
            <a:custGeom>
              <a:avLst/>
              <a:gdLst/>
              <a:ahLst/>
              <a:cxnLst/>
              <a:rect l="l" t="t" r="r" b="b"/>
              <a:pathLst>
                <a:path w="375284" h="209550">
                  <a:moveTo>
                    <a:pt x="192049" y="0"/>
                  </a:moveTo>
                  <a:lnTo>
                    <a:pt x="182600" y="0"/>
                  </a:lnTo>
                  <a:lnTo>
                    <a:pt x="178422" y="3035"/>
                  </a:lnTo>
                  <a:lnTo>
                    <a:pt x="137972" y="127507"/>
                  </a:lnTo>
                  <a:lnTo>
                    <a:pt x="7111" y="127507"/>
                  </a:lnTo>
                  <a:lnTo>
                    <a:pt x="2920" y="130543"/>
                  </a:lnTo>
                  <a:lnTo>
                    <a:pt x="0" y="139534"/>
                  </a:lnTo>
                  <a:lnTo>
                    <a:pt x="1600" y="144462"/>
                  </a:lnTo>
                  <a:lnTo>
                    <a:pt x="90639" y="209156"/>
                  </a:lnTo>
                  <a:lnTo>
                    <a:pt x="97469" y="208051"/>
                  </a:lnTo>
                  <a:lnTo>
                    <a:pt x="104533" y="198323"/>
                  </a:lnTo>
                  <a:lnTo>
                    <a:pt x="103454" y="191503"/>
                  </a:lnTo>
                  <a:lnTo>
                    <a:pt x="45389" y="149313"/>
                  </a:lnTo>
                  <a:lnTo>
                    <a:pt x="150621" y="149313"/>
                  </a:lnTo>
                  <a:lnTo>
                    <a:pt x="154800" y="146265"/>
                  </a:lnTo>
                  <a:lnTo>
                    <a:pt x="187324" y="46177"/>
                  </a:lnTo>
                  <a:lnTo>
                    <a:pt x="210260" y="46177"/>
                  </a:lnTo>
                  <a:lnTo>
                    <a:pt x="196240" y="3035"/>
                  </a:lnTo>
                  <a:lnTo>
                    <a:pt x="192049" y="0"/>
                  </a:lnTo>
                  <a:close/>
                </a:path>
                <a:path w="375284" h="209550">
                  <a:moveTo>
                    <a:pt x="210260" y="46177"/>
                  </a:moveTo>
                  <a:lnTo>
                    <a:pt x="187324" y="46177"/>
                  </a:lnTo>
                  <a:lnTo>
                    <a:pt x="219862" y="146265"/>
                  </a:lnTo>
                  <a:lnTo>
                    <a:pt x="224040" y="149313"/>
                  </a:lnTo>
                  <a:lnTo>
                    <a:pt x="329285" y="149313"/>
                  </a:lnTo>
                  <a:lnTo>
                    <a:pt x="270713" y="191858"/>
                  </a:lnTo>
                  <a:lnTo>
                    <a:pt x="269633" y="198678"/>
                  </a:lnTo>
                  <a:lnTo>
                    <a:pt x="275297" y="206489"/>
                  </a:lnTo>
                  <a:lnTo>
                    <a:pt x="278625" y="208051"/>
                  </a:lnTo>
                  <a:lnTo>
                    <a:pt x="284226" y="208051"/>
                  </a:lnTo>
                  <a:lnTo>
                    <a:pt x="286461" y="207378"/>
                  </a:lnTo>
                  <a:lnTo>
                    <a:pt x="373075" y="144462"/>
                  </a:lnTo>
                  <a:lnTo>
                    <a:pt x="374675" y="139534"/>
                  </a:lnTo>
                  <a:lnTo>
                    <a:pt x="371754" y="130543"/>
                  </a:lnTo>
                  <a:lnTo>
                    <a:pt x="367563" y="127507"/>
                  </a:lnTo>
                  <a:lnTo>
                    <a:pt x="236689" y="127507"/>
                  </a:lnTo>
                  <a:lnTo>
                    <a:pt x="210260" y="46177"/>
                  </a:lnTo>
                  <a:close/>
                </a:path>
              </a:pathLst>
            </a:custGeom>
            <a:solidFill>
              <a:srgbClr val="687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17"/>
            <p:cNvSpPr/>
            <p:nvPr/>
          </p:nvSpPr>
          <p:spPr>
            <a:xfrm>
              <a:off x="701629" y="7256713"/>
              <a:ext cx="241935" cy="151765"/>
            </a:xfrm>
            <a:custGeom>
              <a:avLst/>
              <a:gdLst/>
              <a:ahLst/>
              <a:cxnLst/>
              <a:rect l="l" t="t" r="r" b="b"/>
              <a:pathLst>
                <a:path w="241934" h="151765">
                  <a:moveTo>
                    <a:pt x="53619" y="0"/>
                  </a:moveTo>
                  <a:lnTo>
                    <a:pt x="46977" y="2146"/>
                  </a:lnTo>
                  <a:lnTo>
                    <a:pt x="44361" y="4749"/>
                  </a:lnTo>
                  <a:lnTo>
                    <a:pt x="0" y="141312"/>
                  </a:lnTo>
                  <a:lnTo>
                    <a:pt x="3136" y="147459"/>
                  </a:lnTo>
                  <a:lnTo>
                    <a:pt x="14592" y="151180"/>
                  </a:lnTo>
                  <a:lnTo>
                    <a:pt x="20739" y="148043"/>
                  </a:lnTo>
                  <a:lnTo>
                    <a:pt x="59385" y="29108"/>
                  </a:lnTo>
                  <a:lnTo>
                    <a:pt x="96359" y="29108"/>
                  </a:lnTo>
                  <a:lnTo>
                    <a:pt x="57264" y="571"/>
                  </a:lnTo>
                  <a:lnTo>
                    <a:pt x="53619" y="0"/>
                  </a:lnTo>
                  <a:close/>
                </a:path>
                <a:path w="241934" h="151765">
                  <a:moveTo>
                    <a:pt x="204940" y="29108"/>
                  </a:moveTo>
                  <a:lnTo>
                    <a:pt x="182016" y="29108"/>
                  </a:lnTo>
                  <a:lnTo>
                    <a:pt x="220294" y="146926"/>
                  </a:lnTo>
                  <a:lnTo>
                    <a:pt x="224561" y="149859"/>
                  </a:lnTo>
                  <a:lnTo>
                    <a:pt x="230276" y="149859"/>
                  </a:lnTo>
                  <a:lnTo>
                    <a:pt x="231406" y="149682"/>
                  </a:lnTo>
                  <a:lnTo>
                    <a:pt x="238251" y="147459"/>
                  </a:lnTo>
                  <a:lnTo>
                    <a:pt x="241388" y="141312"/>
                  </a:lnTo>
                  <a:lnTo>
                    <a:pt x="204940" y="29108"/>
                  </a:lnTo>
                  <a:close/>
                </a:path>
                <a:path w="241934" h="151765">
                  <a:moveTo>
                    <a:pt x="96359" y="29108"/>
                  </a:moveTo>
                  <a:lnTo>
                    <a:pt x="59385" y="29108"/>
                  </a:lnTo>
                  <a:lnTo>
                    <a:pt x="118097" y="71970"/>
                  </a:lnTo>
                  <a:lnTo>
                    <a:pt x="123291" y="71983"/>
                  </a:lnTo>
                  <a:lnTo>
                    <a:pt x="157681" y="46875"/>
                  </a:lnTo>
                  <a:lnTo>
                    <a:pt x="120700" y="46875"/>
                  </a:lnTo>
                  <a:lnTo>
                    <a:pt x="96359" y="29108"/>
                  </a:lnTo>
                  <a:close/>
                </a:path>
                <a:path w="241934" h="151765">
                  <a:moveTo>
                    <a:pt x="187782" y="0"/>
                  </a:moveTo>
                  <a:lnTo>
                    <a:pt x="184137" y="571"/>
                  </a:lnTo>
                  <a:lnTo>
                    <a:pt x="120700" y="46875"/>
                  </a:lnTo>
                  <a:lnTo>
                    <a:pt x="157681" y="46875"/>
                  </a:lnTo>
                  <a:lnTo>
                    <a:pt x="182016" y="29108"/>
                  </a:lnTo>
                  <a:lnTo>
                    <a:pt x="204940" y="29108"/>
                  </a:lnTo>
                  <a:lnTo>
                    <a:pt x="197027" y="4749"/>
                  </a:lnTo>
                  <a:lnTo>
                    <a:pt x="194424" y="2146"/>
                  </a:lnTo>
                  <a:lnTo>
                    <a:pt x="187782" y="0"/>
                  </a:lnTo>
                  <a:close/>
                </a:path>
              </a:pathLst>
            </a:custGeom>
            <a:solidFill>
              <a:srgbClr val="687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1085685" y="7080660"/>
              <a:ext cx="1060610" cy="3035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bk object 19"/>
          <p:cNvSpPr/>
          <p:nvPr userDrawn="1"/>
        </p:nvSpPr>
        <p:spPr>
          <a:xfrm>
            <a:off x="635000" y="6896100"/>
            <a:ext cx="8890000" cy="0"/>
          </a:xfrm>
          <a:custGeom>
            <a:avLst/>
            <a:gdLst/>
            <a:ahLst/>
            <a:cxnLst/>
            <a:rect l="l" t="t" r="r" b="b"/>
            <a:pathLst>
              <a:path w="8890000">
                <a:moveTo>
                  <a:pt x="0" y="0"/>
                </a:moveTo>
                <a:lnTo>
                  <a:pt x="8890000" y="0"/>
                </a:lnTo>
              </a:path>
            </a:pathLst>
          </a:custGeom>
          <a:ln w="12700">
            <a:solidFill>
              <a:srgbClr val="6C8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334000"/>
            <a:ext cx="8915400" cy="129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6C849B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6C849B"/>
                </a:solidFill>
                <a:latin typeface="Arial"/>
                <a:cs typeface="Arial"/>
              </a:defRPr>
            </a:lvl2pPr>
            <a:lvl3pPr marL="914400" indent="0">
              <a:buFontTx/>
              <a:buNone/>
              <a:defRPr sz="1600">
                <a:solidFill>
                  <a:srgbClr val="6C849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6C849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6C849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990600"/>
            <a:ext cx="4470400" cy="1905000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09600"/>
            <a:ext cx="2717800" cy="3810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DEC 04 – 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11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4B6A8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98600" y="2362200"/>
            <a:ext cx="7391400" cy="260208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4400" b="1">
                <a:solidFill>
                  <a:srgbClr val="FFF56D"/>
                </a:solidFill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919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160000" cy="76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762000"/>
            <a:ext cx="7391400" cy="2469445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4400" b="1">
                <a:solidFill>
                  <a:srgbClr val="FFF56D"/>
                </a:solidFill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1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0"/>
            <a:ext cx="10160000" cy="7620000"/>
          </a:xfrm>
          <a:prstGeom prst="rect">
            <a:avLst/>
          </a:prstGeom>
          <a:solidFill>
            <a:srgbClr val="4B6A8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n 1" descr="MC-LOGO_vertical-white [small]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50" y="2353064"/>
            <a:ext cx="3637700" cy="291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28566F"/>
                </a:solidFill>
              </a:defRPr>
            </a:lvl1pPr>
            <a:lvl2pPr>
              <a:defRPr sz="1800">
                <a:solidFill>
                  <a:srgbClr val="28566F"/>
                </a:solidFill>
              </a:defRPr>
            </a:lvl2pPr>
            <a:lvl3pPr>
              <a:defRPr sz="1800">
                <a:solidFill>
                  <a:srgbClr val="28566F"/>
                </a:solidFill>
              </a:defRPr>
            </a:lvl3pPr>
            <a:lvl4pPr>
              <a:defRPr sz="1800">
                <a:solidFill>
                  <a:srgbClr val="28566F"/>
                </a:solidFill>
              </a:defRPr>
            </a:lvl4pPr>
            <a:lvl5pPr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8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9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40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1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60000" cy="4889500"/>
          </a:xfrm>
          <a:custGeom>
            <a:avLst/>
            <a:gdLst/>
            <a:ahLst/>
            <a:cxnLst/>
            <a:rect l="l" t="t" r="r" b="b"/>
            <a:pathLst>
              <a:path w="10160000" h="4889500">
                <a:moveTo>
                  <a:pt x="0" y="4889500"/>
                </a:moveTo>
                <a:lnTo>
                  <a:pt x="10160000" y="4889500"/>
                </a:lnTo>
                <a:lnTo>
                  <a:pt x="10160000" y="0"/>
                </a:lnTo>
                <a:lnTo>
                  <a:pt x="0" y="0"/>
                </a:lnTo>
                <a:lnTo>
                  <a:pt x="0" y="4889500"/>
                </a:lnTo>
                <a:close/>
              </a:path>
            </a:pathLst>
          </a:custGeom>
          <a:solidFill>
            <a:srgbClr val="4B6A81"/>
          </a:solidFill>
        </p:spPr>
        <p:txBody>
          <a:bodyPr wrap="square" lIns="0" tIns="0" rIns="0" bIns="0" rtlCol="0"/>
          <a:lstStyle/>
          <a:p>
            <a:endParaRPr>
              <a:solidFill>
                <a:srgbClr val="4B6A81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358576" y="1505350"/>
            <a:ext cx="1443355" cy="805180"/>
          </a:xfrm>
          <a:custGeom>
            <a:avLst/>
            <a:gdLst/>
            <a:ahLst/>
            <a:cxnLst/>
            <a:rect l="l" t="t" r="r" b="b"/>
            <a:pathLst>
              <a:path w="1443354" h="805180">
                <a:moveTo>
                  <a:pt x="810111" y="178777"/>
                </a:moveTo>
                <a:lnTo>
                  <a:pt x="721391" y="178777"/>
                </a:lnTo>
                <a:lnTo>
                  <a:pt x="841622" y="548741"/>
                </a:lnTo>
                <a:lnTo>
                  <a:pt x="847694" y="560625"/>
                </a:lnTo>
                <a:lnTo>
                  <a:pt x="856937" y="569836"/>
                </a:lnTo>
                <a:lnTo>
                  <a:pt x="868524" y="575777"/>
                </a:lnTo>
                <a:lnTo>
                  <a:pt x="881704" y="577888"/>
                </a:lnTo>
                <a:lnTo>
                  <a:pt x="1270768" y="577888"/>
                </a:lnTo>
                <a:lnTo>
                  <a:pt x="1062983" y="728840"/>
                </a:lnTo>
                <a:lnTo>
                  <a:pt x="1046653" y="772567"/>
                </a:lnTo>
                <a:lnTo>
                  <a:pt x="1078103" y="804058"/>
                </a:lnTo>
                <a:lnTo>
                  <a:pt x="1087812" y="805179"/>
                </a:lnTo>
                <a:lnTo>
                  <a:pt x="1094244" y="804689"/>
                </a:lnTo>
                <a:lnTo>
                  <a:pt x="1425435" y="569829"/>
                </a:lnTo>
                <a:lnTo>
                  <a:pt x="1442827" y="535853"/>
                </a:lnTo>
                <a:lnTo>
                  <a:pt x="1440758" y="522693"/>
                </a:lnTo>
                <a:lnTo>
                  <a:pt x="1434675" y="510780"/>
                </a:lnTo>
                <a:lnTo>
                  <a:pt x="1425446" y="501546"/>
                </a:lnTo>
                <a:lnTo>
                  <a:pt x="1413852" y="495578"/>
                </a:lnTo>
                <a:lnTo>
                  <a:pt x="1400676" y="493458"/>
                </a:lnTo>
                <a:lnTo>
                  <a:pt x="912399" y="493458"/>
                </a:lnTo>
                <a:lnTo>
                  <a:pt x="810111" y="178777"/>
                </a:lnTo>
                <a:close/>
              </a:path>
              <a:path w="1443354" h="805180">
                <a:moveTo>
                  <a:pt x="721391" y="0"/>
                </a:moveTo>
                <a:lnTo>
                  <a:pt x="687355" y="17300"/>
                </a:lnTo>
                <a:lnTo>
                  <a:pt x="530383" y="493458"/>
                </a:lnTo>
                <a:lnTo>
                  <a:pt x="42170" y="493458"/>
                </a:lnTo>
                <a:lnTo>
                  <a:pt x="8164" y="510780"/>
                </a:lnTo>
                <a:lnTo>
                  <a:pt x="0" y="535853"/>
                </a:lnTo>
                <a:lnTo>
                  <a:pt x="2081" y="548741"/>
                </a:lnTo>
                <a:lnTo>
                  <a:pt x="328365" y="795820"/>
                </a:lnTo>
                <a:lnTo>
                  <a:pt x="359772" y="803306"/>
                </a:lnTo>
                <a:lnTo>
                  <a:pt x="374963" y="797770"/>
                </a:lnTo>
                <a:lnTo>
                  <a:pt x="387293" y="786447"/>
                </a:lnTo>
                <a:lnTo>
                  <a:pt x="394282" y="771195"/>
                </a:lnTo>
                <a:lnTo>
                  <a:pt x="394857" y="755016"/>
                </a:lnTo>
                <a:lnTo>
                  <a:pt x="389320" y="739811"/>
                </a:lnTo>
                <a:lnTo>
                  <a:pt x="377971" y="727481"/>
                </a:lnTo>
                <a:lnTo>
                  <a:pt x="172091" y="577888"/>
                </a:lnTo>
                <a:lnTo>
                  <a:pt x="561067" y="577888"/>
                </a:lnTo>
                <a:lnTo>
                  <a:pt x="595099" y="560625"/>
                </a:lnTo>
                <a:lnTo>
                  <a:pt x="721391" y="178777"/>
                </a:lnTo>
                <a:lnTo>
                  <a:pt x="810111" y="178777"/>
                </a:lnTo>
                <a:lnTo>
                  <a:pt x="761485" y="29184"/>
                </a:lnTo>
                <a:lnTo>
                  <a:pt x="755419" y="17278"/>
                </a:lnTo>
                <a:lnTo>
                  <a:pt x="746177" y="8062"/>
                </a:lnTo>
                <a:lnTo>
                  <a:pt x="734566" y="2111"/>
                </a:lnTo>
                <a:lnTo>
                  <a:pt x="7213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618162" y="2303944"/>
            <a:ext cx="923925" cy="577850"/>
          </a:xfrm>
          <a:custGeom>
            <a:avLst/>
            <a:gdLst/>
            <a:ahLst/>
            <a:cxnLst/>
            <a:rect l="l" t="t" r="r" b="b"/>
            <a:pathLst>
              <a:path w="923925" h="577850">
                <a:moveTo>
                  <a:pt x="199183" y="0"/>
                </a:moveTo>
                <a:lnTo>
                  <a:pt x="166442" y="19970"/>
                </a:lnTo>
                <a:lnTo>
                  <a:pt x="1939" y="522508"/>
                </a:lnTo>
                <a:lnTo>
                  <a:pt x="0" y="539163"/>
                </a:lnTo>
                <a:lnTo>
                  <a:pt x="4441" y="554712"/>
                </a:lnTo>
                <a:lnTo>
                  <a:pt x="14398" y="567457"/>
                </a:lnTo>
                <a:lnTo>
                  <a:pt x="29003" y="575696"/>
                </a:lnTo>
                <a:lnTo>
                  <a:pt x="33347" y="577106"/>
                </a:lnTo>
                <a:lnTo>
                  <a:pt x="37728" y="577792"/>
                </a:lnTo>
                <a:lnTo>
                  <a:pt x="42071" y="577792"/>
                </a:lnTo>
                <a:lnTo>
                  <a:pt x="82153" y="548607"/>
                </a:lnTo>
                <a:lnTo>
                  <a:pt x="224532" y="110520"/>
                </a:lnTo>
                <a:lnTo>
                  <a:pt x="367681" y="110520"/>
                </a:lnTo>
                <a:lnTo>
                  <a:pt x="227263" y="7993"/>
                </a:lnTo>
                <a:lnTo>
                  <a:pt x="218538" y="3084"/>
                </a:lnTo>
                <a:lnTo>
                  <a:pt x="209040" y="399"/>
                </a:lnTo>
                <a:lnTo>
                  <a:pt x="199183" y="0"/>
                </a:lnTo>
                <a:close/>
              </a:path>
              <a:path w="923925" h="577850">
                <a:moveTo>
                  <a:pt x="787863" y="110520"/>
                </a:moveTo>
                <a:lnTo>
                  <a:pt x="699144" y="110520"/>
                </a:lnTo>
                <a:lnTo>
                  <a:pt x="841473" y="548607"/>
                </a:lnTo>
                <a:lnTo>
                  <a:pt x="849708" y="563189"/>
                </a:lnTo>
                <a:lnTo>
                  <a:pt x="862455" y="573148"/>
                </a:lnTo>
                <a:lnTo>
                  <a:pt x="878004" y="577609"/>
                </a:lnTo>
                <a:lnTo>
                  <a:pt x="894648" y="575696"/>
                </a:lnTo>
                <a:lnTo>
                  <a:pt x="909248" y="567457"/>
                </a:lnTo>
                <a:lnTo>
                  <a:pt x="919210" y="554712"/>
                </a:lnTo>
                <a:lnTo>
                  <a:pt x="923666" y="539163"/>
                </a:lnTo>
                <a:lnTo>
                  <a:pt x="921750" y="522508"/>
                </a:lnTo>
                <a:lnTo>
                  <a:pt x="787863" y="110520"/>
                </a:lnTo>
                <a:close/>
              </a:path>
              <a:path w="923925" h="577850">
                <a:moveTo>
                  <a:pt x="367681" y="110520"/>
                </a:moveTo>
                <a:lnTo>
                  <a:pt x="224532" y="110520"/>
                </a:lnTo>
                <a:lnTo>
                  <a:pt x="436914" y="265562"/>
                </a:lnTo>
                <a:lnTo>
                  <a:pt x="448891" y="271649"/>
                </a:lnTo>
                <a:lnTo>
                  <a:pt x="461838" y="273677"/>
                </a:lnTo>
                <a:lnTo>
                  <a:pt x="474776" y="271649"/>
                </a:lnTo>
                <a:lnTo>
                  <a:pt x="486724" y="265562"/>
                </a:lnTo>
                <a:lnTo>
                  <a:pt x="604957" y="179266"/>
                </a:lnTo>
                <a:lnTo>
                  <a:pt x="461832" y="179266"/>
                </a:lnTo>
                <a:lnTo>
                  <a:pt x="367681" y="110520"/>
                </a:lnTo>
                <a:close/>
              </a:path>
              <a:path w="923925" h="577850">
                <a:moveTo>
                  <a:pt x="724441" y="0"/>
                </a:moveTo>
                <a:lnTo>
                  <a:pt x="714592" y="399"/>
                </a:lnTo>
                <a:lnTo>
                  <a:pt x="705102" y="3084"/>
                </a:lnTo>
                <a:lnTo>
                  <a:pt x="696375" y="7993"/>
                </a:lnTo>
                <a:lnTo>
                  <a:pt x="461832" y="179266"/>
                </a:lnTo>
                <a:lnTo>
                  <a:pt x="604957" y="179266"/>
                </a:lnTo>
                <a:lnTo>
                  <a:pt x="699144" y="110520"/>
                </a:lnTo>
                <a:lnTo>
                  <a:pt x="787863" y="110520"/>
                </a:lnTo>
                <a:lnTo>
                  <a:pt x="761387" y="29050"/>
                </a:lnTo>
                <a:lnTo>
                  <a:pt x="734247" y="1948"/>
                </a:lnTo>
                <a:lnTo>
                  <a:pt x="724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704819" y="3002174"/>
            <a:ext cx="750519" cy="16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60274" y="3270574"/>
            <a:ext cx="1387920" cy="263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64992" y="3264481"/>
            <a:ext cx="1134896" cy="270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288711" y="3654958"/>
            <a:ext cx="1582568" cy="1550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2400" y="5638800"/>
            <a:ext cx="7315200" cy="10668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3000" b="1">
                <a:solidFill>
                  <a:srgbClr val="4B6A8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09600" y="533400"/>
            <a:ext cx="8915400" cy="461665"/>
          </a:xfrm>
          <a:prstGeom prst="rect">
            <a:avLst/>
          </a:prstGeom>
        </p:spPr>
        <p:txBody>
          <a:bodyPr vert="horz"/>
          <a:lstStyle/>
          <a:p>
            <a:r>
              <a:rPr lang="es-ES_tradnl" dirty="0"/>
              <a:t>Clic para editar título</a:t>
            </a:r>
            <a:endParaRPr lang="en-GB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66800"/>
            <a:ext cx="8915400" cy="381000"/>
          </a:xfrm>
        </p:spPr>
        <p:txBody>
          <a:bodyPr lIns="0">
            <a:noAutofit/>
          </a:bodyPr>
          <a:lstStyle>
            <a:lvl1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1pPr>
            <a:lvl2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2pPr>
            <a:lvl3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3pPr>
            <a:lvl4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4pPr>
            <a:lvl5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99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ium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  <p:sp>
        <p:nvSpPr>
          <p:cNvPr id="13" name="Título 7"/>
          <p:cNvSpPr>
            <a:spLocks noGrp="1"/>
          </p:cNvSpPr>
          <p:nvPr>
            <p:ph type="title"/>
          </p:nvPr>
        </p:nvSpPr>
        <p:spPr>
          <a:xfrm>
            <a:off x="609600" y="533400"/>
            <a:ext cx="8915400" cy="461665"/>
          </a:xfrm>
          <a:prstGeom prst="rect">
            <a:avLst/>
          </a:prstGeom>
        </p:spPr>
        <p:txBody>
          <a:bodyPr vert="horz"/>
          <a:lstStyle/>
          <a:p>
            <a:r>
              <a:rPr lang="es-ES_tradnl" dirty="0"/>
              <a:t>Clic para editar título</a:t>
            </a:r>
            <a:endParaRPr lang="en-GB" dirty="0"/>
          </a:p>
        </p:txBody>
      </p:sp>
      <p:sp>
        <p:nvSpPr>
          <p:cNvPr id="14" name="Marcador de tex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66800"/>
            <a:ext cx="8915400" cy="381000"/>
          </a:xfrm>
        </p:spPr>
        <p:txBody>
          <a:bodyPr lIns="0">
            <a:noAutofit/>
          </a:bodyPr>
          <a:lstStyle>
            <a:lvl1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1pPr>
            <a:lvl2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2pPr>
            <a:lvl3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3pPr>
            <a:lvl4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4pPr>
            <a:lvl5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421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4089400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Marcador de texto 36"/>
          <p:cNvSpPr>
            <a:spLocks noGrp="1"/>
          </p:cNvSpPr>
          <p:nvPr>
            <p:ph type="body" sz="quarter" idx="12" hasCustomPrompt="1"/>
          </p:nvPr>
        </p:nvSpPr>
        <p:spPr>
          <a:xfrm>
            <a:off x="5003800" y="2004786"/>
            <a:ext cx="4521201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4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5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  <p:sp>
        <p:nvSpPr>
          <p:cNvPr id="12" name="Título 7"/>
          <p:cNvSpPr>
            <a:spLocks noGrp="1"/>
          </p:cNvSpPr>
          <p:nvPr>
            <p:ph type="title"/>
          </p:nvPr>
        </p:nvSpPr>
        <p:spPr>
          <a:xfrm>
            <a:off x="609600" y="533400"/>
            <a:ext cx="8915400" cy="461665"/>
          </a:xfrm>
          <a:prstGeom prst="rect">
            <a:avLst/>
          </a:prstGeom>
        </p:spPr>
        <p:txBody>
          <a:bodyPr vert="horz"/>
          <a:lstStyle/>
          <a:p>
            <a:r>
              <a:rPr lang="es-ES_tradnl" dirty="0"/>
              <a:t>Clic para editar título</a:t>
            </a:r>
            <a:endParaRPr lang="en-GB" dirty="0"/>
          </a:p>
        </p:txBody>
      </p:sp>
      <p:sp>
        <p:nvSpPr>
          <p:cNvPr id="13" name="Marcador de tex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66800"/>
            <a:ext cx="8915400" cy="381000"/>
          </a:xfrm>
        </p:spPr>
        <p:txBody>
          <a:bodyPr lIns="0">
            <a:noAutofit/>
          </a:bodyPr>
          <a:lstStyle>
            <a:lvl1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1pPr>
            <a:lvl2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2pPr>
            <a:lvl3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3pPr>
            <a:lvl4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4pPr>
            <a:lvl5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588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ium Colou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 numCol="2" spcCol="360000"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  <p:sp>
        <p:nvSpPr>
          <p:cNvPr id="13" name="Título 7"/>
          <p:cNvSpPr>
            <a:spLocks noGrp="1"/>
          </p:cNvSpPr>
          <p:nvPr>
            <p:ph type="title"/>
          </p:nvPr>
        </p:nvSpPr>
        <p:spPr>
          <a:xfrm>
            <a:off x="609600" y="533400"/>
            <a:ext cx="8915400" cy="461665"/>
          </a:xfrm>
          <a:prstGeom prst="rect">
            <a:avLst/>
          </a:prstGeom>
        </p:spPr>
        <p:txBody>
          <a:bodyPr vert="horz"/>
          <a:lstStyle/>
          <a:p>
            <a:r>
              <a:rPr lang="es-ES_tradnl" dirty="0"/>
              <a:t>Clic para editar título</a:t>
            </a:r>
            <a:endParaRPr lang="en-GB" dirty="0"/>
          </a:p>
        </p:txBody>
      </p:sp>
      <p:sp>
        <p:nvSpPr>
          <p:cNvPr id="14" name="Marcador de tex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66800"/>
            <a:ext cx="8915400" cy="381000"/>
          </a:xfrm>
        </p:spPr>
        <p:txBody>
          <a:bodyPr lIns="0">
            <a:noAutofit/>
          </a:bodyPr>
          <a:lstStyle>
            <a:lvl1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1pPr>
            <a:lvl2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2pPr>
            <a:lvl3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3pPr>
            <a:lvl4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4pPr>
            <a:lvl5pPr>
              <a:defRPr sz="1800" b="0">
                <a:solidFill>
                  <a:srgbClr val="FFF56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8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4241800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28566F"/>
                </a:solidFill>
              </a:defRPr>
            </a:lvl1pPr>
            <a:lvl2pPr>
              <a:defRPr sz="1800">
                <a:solidFill>
                  <a:srgbClr val="28566F"/>
                </a:solidFill>
              </a:defRPr>
            </a:lvl2pPr>
            <a:lvl3pPr>
              <a:defRPr sz="1800">
                <a:solidFill>
                  <a:srgbClr val="28566F"/>
                </a:solidFill>
              </a:defRPr>
            </a:lvl3pPr>
            <a:lvl4pPr>
              <a:defRPr sz="1800">
                <a:solidFill>
                  <a:srgbClr val="28566F"/>
                </a:solidFill>
              </a:defRPr>
            </a:lvl4pPr>
            <a:lvl5pPr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Marcador de texto 36"/>
          <p:cNvSpPr>
            <a:spLocks noGrp="1"/>
          </p:cNvSpPr>
          <p:nvPr>
            <p:ph type="body" sz="quarter" idx="12" hasCustomPrompt="1"/>
          </p:nvPr>
        </p:nvSpPr>
        <p:spPr>
          <a:xfrm>
            <a:off x="5308601" y="2004786"/>
            <a:ext cx="4216400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28566F"/>
                </a:solidFill>
              </a:defRPr>
            </a:lvl1pPr>
            <a:lvl2pPr>
              <a:defRPr sz="1800">
                <a:solidFill>
                  <a:srgbClr val="28566F"/>
                </a:solidFill>
              </a:defRPr>
            </a:lvl2pPr>
            <a:lvl3pPr>
              <a:defRPr sz="1800">
                <a:solidFill>
                  <a:srgbClr val="28566F"/>
                </a:solidFill>
              </a:defRPr>
            </a:lvl3pPr>
            <a:lvl4pPr>
              <a:defRPr sz="1800">
                <a:solidFill>
                  <a:srgbClr val="28566F"/>
                </a:solidFill>
              </a:defRPr>
            </a:lvl4pPr>
            <a:lvl5pPr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023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 numCol="2" spcCol="360000"/>
          <a:lstStyle>
            <a:lvl1pPr algn="l">
              <a:defRPr sz="1800">
                <a:solidFill>
                  <a:srgbClr val="28566F"/>
                </a:solidFill>
              </a:defRPr>
            </a:lvl1pPr>
            <a:lvl2pPr algn="l">
              <a:defRPr sz="1800">
                <a:solidFill>
                  <a:srgbClr val="28566F"/>
                </a:solidFill>
              </a:defRPr>
            </a:lvl2pPr>
            <a:lvl3pPr algn="l">
              <a:defRPr sz="1800">
                <a:solidFill>
                  <a:srgbClr val="28566F"/>
                </a:solidFill>
              </a:defRPr>
            </a:lvl3pPr>
            <a:lvl4pPr algn="l">
              <a:defRPr sz="1800">
                <a:solidFill>
                  <a:srgbClr val="28566F"/>
                </a:solidFill>
              </a:defRPr>
            </a:lvl4pPr>
            <a:lvl5pPr algn="l"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07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4241800" cy="44958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28566F"/>
                </a:solidFill>
              </a:defRPr>
            </a:lvl1pPr>
            <a:lvl2pPr>
              <a:defRPr sz="1800">
                <a:solidFill>
                  <a:srgbClr val="28566F"/>
                </a:solidFill>
              </a:defRPr>
            </a:lvl2pPr>
            <a:lvl3pPr>
              <a:defRPr sz="1800">
                <a:solidFill>
                  <a:srgbClr val="28566F"/>
                </a:solidFill>
              </a:defRPr>
            </a:lvl3pPr>
            <a:lvl4pPr>
              <a:defRPr sz="1800">
                <a:solidFill>
                  <a:srgbClr val="28566F"/>
                </a:solidFill>
              </a:defRPr>
            </a:lvl4pPr>
            <a:lvl5pPr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2" hasCustomPrompt="1"/>
          </p:nvPr>
        </p:nvSpPr>
        <p:spPr>
          <a:xfrm>
            <a:off x="5308600" y="1981200"/>
            <a:ext cx="4216400" cy="44958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/>
              <a:t>Photo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8600" y="6477000"/>
            <a:ext cx="4216400" cy="228600"/>
          </a:xfrm>
          <a:prstGeom prst="rect">
            <a:avLst/>
          </a:prstGeom>
        </p:spPr>
        <p:txBody>
          <a:bodyPr vert="horz" tIns="36000" rIns="0" bIns="0"/>
          <a:lstStyle>
            <a:lvl1pPr algn="r">
              <a:defRPr sz="1000">
                <a:solidFill>
                  <a:srgbClr val="28566F"/>
                </a:solidFill>
              </a:defRPr>
            </a:lvl1pPr>
          </a:lstStyle>
          <a:p>
            <a:pPr lvl="0"/>
            <a:r>
              <a:rPr lang="es-ES_tradnl" dirty="0" err="1"/>
              <a:t>Photo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endParaRPr lang="en-GB" dirty="0"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904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8915400" cy="135255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28566F"/>
                </a:solidFill>
              </a:defRPr>
            </a:lvl1pPr>
            <a:lvl2pPr>
              <a:defRPr sz="1800">
                <a:solidFill>
                  <a:srgbClr val="28566F"/>
                </a:solidFill>
              </a:defRPr>
            </a:lvl2pPr>
            <a:lvl3pPr>
              <a:defRPr sz="1800">
                <a:solidFill>
                  <a:srgbClr val="28566F"/>
                </a:solidFill>
              </a:defRPr>
            </a:lvl3pPr>
            <a:lvl4pPr>
              <a:defRPr sz="1800">
                <a:solidFill>
                  <a:srgbClr val="28566F"/>
                </a:solidFill>
              </a:defRPr>
            </a:lvl4pPr>
            <a:lvl5pPr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3733800"/>
            <a:ext cx="4241800" cy="27432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/>
              <a:t>Photo</a:t>
            </a:r>
          </a:p>
        </p:txBody>
      </p:sp>
      <p:sp>
        <p:nvSpPr>
          <p:cNvPr id="14" name="Marcador de posición de imagen 7"/>
          <p:cNvSpPr>
            <a:spLocks noGrp="1"/>
          </p:cNvSpPr>
          <p:nvPr>
            <p:ph type="pic" sz="quarter" idx="14" hasCustomPrompt="1"/>
          </p:nvPr>
        </p:nvSpPr>
        <p:spPr>
          <a:xfrm>
            <a:off x="5286375" y="3733800"/>
            <a:ext cx="4241800" cy="27432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/>
              <a:t>Photo</a:t>
            </a:r>
          </a:p>
        </p:txBody>
      </p:sp>
      <p:sp>
        <p:nvSpPr>
          <p:cNvPr id="15" name="Marcador de texto 7"/>
          <p:cNvSpPr>
            <a:spLocks noGrp="1"/>
          </p:cNvSpPr>
          <p:nvPr>
            <p:ph type="body" sz="quarter" idx="15" hasCustomPrompt="1"/>
          </p:nvPr>
        </p:nvSpPr>
        <p:spPr>
          <a:xfrm>
            <a:off x="5308600" y="6477000"/>
            <a:ext cx="4216400" cy="228600"/>
          </a:xfrm>
          <a:prstGeom prst="rect">
            <a:avLst/>
          </a:prstGeom>
        </p:spPr>
        <p:txBody>
          <a:bodyPr vert="horz" tIns="36000" rIns="0" bIns="0"/>
          <a:lstStyle>
            <a:lvl1pPr algn="r">
              <a:defRPr sz="1000">
                <a:solidFill>
                  <a:srgbClr val="28566F"/>
                </a:solidFill>
              </a:defRPr>
            </a:lvl1pPr>
          </a:lstStyle>
          <a:p>
            <a:pPr lvl="0"/>
            <a:r>
              <a:rPr lang="es-ES_tradnl" dirty="0" err="1"/>
              <a:t>Photo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endParaRPr lang="en-GB" dirty="0"/>
          </a:p>
        </p:txBody>
      </p:sp>
      <p:sp>
        <p:nvSpPr>
          <p:cNvPr id="16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6486071"/>
            <a:ext cx="4216400" cy="228600"/>
          </a:xfrm>
          <a:prstGeom prst="rect">
            <a:avLst/>
          </a:prstGeom>
        </p:spPr>
        <p:txBody>
          <a:bodyPr vert="horz" lIns="0" tIns="36000" rIns="0" bIns="0"/>
          <a:lstStyle>
            <a:lvl1pPr algn="l">
              <a:defRPr sz="1000">
                <a:solidFill>
                  <a:srgbClr val="28566F"/>
                </a:solidFill>
              </a:defRPr>
            </a:lvl1pPr>
          </a:lstStyle>
          <a:p>
            <a:pPr lvl="0"/>
            <a:r>
              <a:rPr lang="es-ES_tradnl" dirty="0" err="1"/>
              <a:t>Photo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endParaRPr lang="en-GB" dirty="0"/>
          </a:p>
        </p:txBody>
      </p:sp>
      <p:sp>
        <p:nvSpPr>
          <p:cNvPr id="17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8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9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6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3708400" cy="4495800"/>
          </a:xfrm>
          <a:prstGeom prst="rect">
            <a:avLst/>
          </a:prstGeom>
          <a:ln>
            <a:noFill/>
          </a:ln>
        </p:spPr>
        <p:txBody>
          <a:bodyPr vert="horz" anchor="ctr" anchorCtr="0"/>
          <a:lstStyle>
            <a:lvl1pPr>
              <a:buFontTx/>
              <a:buNone/>
              <a:defRPr sz="1800">
                <a:solidFill>
                  <a:srgbClr val="28566F"/>
                </a:solidFill>
              </a:defRPr>
            </a:lvl1pPr>
            <a:lvl2pPr>
              <a:buFontTx/>
              <a:buNone/>
              <a:defRPr sz="1800">
                <a:solidFill>
                  <a:srgbClr val="28566F"/>
                </a:solidFill>
              </a:defRPr>
            </a:lvl2pPr>
            <a:lvl3pPr>
              <a:buFontTx/>
              <a:buNone/>
              <a:defRPr sz="1800">
                <a:solidFill>
                  <a:srgbClr val="28566F"/>
                </a:solidFill>
              </a:defRPr>
            </a:lvl3pPr>
            <a:lvl4pPr>
              <a:buFontTx/>
              <a:buNone/>
              <a:defRPr sz="1800">
                <a:solidFill>
                  <a:srgbClr val="28566F"/>
                </a:solidFill>
              </a:defRPr>
            </a:lvl4pPr>
            <a:lvl5pPr>
              <a:buFontTx/>
              <a:buNone/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3" hasCustomPrompt="1"/>
          </p:nvPr>
        </p:nvSpPr>
        <p:spPr>
          <a:xfrm>
            <a:off x="4546600" y="1981200"/>
            <a:ext cx="5181600" cy="44958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/>
              <a:t>Graphic</a:t>
            </a:r>
          </a:p>
        </p:txBody>
      </p:sp>
      <p:sp>
        <p:nvSpPr>
          <p:cNvPr id="19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20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21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353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981200"/>
            <a:ext cx="3632200" cy="4495800"/>
          </a:xfrm>
          <a:prstGeom prst="rect">
            <a:avLst/>
          </a:prstGeom>
        </p:spPr>
        <p:txBody>
          <a:bodyPr vert="horz" anchor="ctr" anchorCtr="0"/>
          <a:lstStyle>
            <a:lvl1pPr>
              <a:buFontTx/>
              <a:buNone/>
              <a:defRPr sz="1800">
                <a:solidFill>
                  <a:srgbClr val="28566F"/>
                </a:solidFill>
              </a:defRPr>
            </a:lvl1pPr>
            <a:lvl2pPr>
              <a:buFontTx/>
              <a:buNone/>
              <a:defRPr sz="1800">
                <a:solidFill>
                  <a:srgbClr val="28566F"/>
                </a:solidFill>
              </a:defRPr>
            </a:lvl2pPr>
            <a:lvl3pPr>
              <a:buFontTx/>
              <a:buNone/>
              <a:defRPr sz="1800">
                <a:solidFill>
                  <a:srgbClr val="28566F"/>
                </a:solidFill>
              </a:defRPr>
            </a:lvl3pPr>
            <a:lvl4pPr>
              <a:buFontTx/>
              <a:buNone/>
              <a:defRPr sz="1800">
                <a:solidFill>
                  <a:srgbClr val="28566F"/>
                </a:solidFill>
              </a:defRPr>
            </a:lvl4pPr>
            <a:lvl5pPr>
              <a:buFontTx/>
              <a:buNone/>
              <a:defRPr sz="1800">
                <a:solidFill>
                  <a:srgbClr val="28566F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Marcador de SmartArt 2"/>
          <p:cNvSpPr>
            <a:spLocks noGrp="1"/>
          </p:cNvSpPr>
          <p:nvPr>
            <p:ph type="dgm" sz="quarter" idx="14" hasCustomPrompt="1"/>
          </p:nvPr>
        </p:nvSpPr>
        <p:spPr>
          <a:xfrm>
            <a:off x="4546600" y="1981200"/>
            <a:ext cx="5181600" cy="44958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/>
              <a:t>Smart art</a:t>
            </a:r>
          </a:p>
        </p:txBody>
      </p:sp>
      <p:sp>
        <p:nvSpPr>
          <p:cNvPr id="15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6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729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GB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0" hasCustomPrompt="1"/>
          </p:nvPr>
        </p:nvSpPr>
        <p:spPr>
          <a:xfrm>
            <a:off x="635000" y="1094601"/>
            <a:ext cx="8890000" cy="353199"/>
          </a:xfrm>
          <a:prstGeom prst="rect">
            <a:avLst/>
          </a:prstGeom>
        </p:spPr>
        <p:txBody>
          <a:bodyPr vert="horz" lIns="0" tIns="36000" bIns="36000" anchor="ctr" anchorCtr="0"/>
          <a:lstStyle>
            <a:lvl1pPr>
              <a:defRPr sz="1800"/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  <p:sp>
        <p:nvSpPr>
          <p:cNvPr id="31" name="Rectángulo 30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/>
              <a:t>Photo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308600" y="6477000"/>
            <a:ext cx="4216400" cy="228600"/>
          </a:xfrm>
          <a:prstGeom prst="rect">
            <a:avLst/>
          </a:prstGeom>
        </p:spPr>
        <p:txBody>
          <a:bodyPr vert="horz" tIns="36000" rIns="0" bIns="0"/>
          <a:lstStyle>
            <a:lvl1pPr algn="r">
              <a:defRPr sz="1000">
                <a:solidFill>
                  <a:srgbClr val="28566F"/>
                </a:solidFill>
              </a:defRPr>
            </a:lvl1pPr>
          </a:lstStyle>
          <a:p>
            <a:pPr lvl="0"/>
            <a:r>
              <a:rPr lang="es-ES_tradnl" dirty="0" err="1"/>
              <a:t>Photo</a:t>
            </a:r>
            <a:r>
              <a:rPr lang="es-ES_tradnl" dirty="0"/>
              <a:t> </a:t>
            </a:r>
            <a:r>
              <a:rPr lang="es-ES_tradnl" dirty="0" err="1"/>
              <a:t>caption</a:t>
            </a:r>
            <a:endParaRPr lang="en-GB" dirty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2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211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634997" y="7050932"/>
            <a:ext cx="1511298" cy="357546"/>
            <a:chOff x="634997" y="7050932"/>
            <a:chExt cx="1511298" cy="357546"/>
          </a:xfrm>
        </p:grpSpPr>
        <p:sp>
          <p:nvSpPr>
            <p:cNvPr id="16" name="bk object 16"/>
            <p:cNvSpPr/>
            <p:nvPr/>
          </p:nvSpPr>
          <p:spPr>
            <a:xfrm>
              <a:off x="634997" y="7050932"/>
              <a:ext cx="375285" cy="209550"/>
            </a:xfrm>
            <a:custGeom>
              <a:avLst/>
              <a:gdLst/>
              <a:ahLst/>
              <a:cxnLst/>
              <a:rect l="l" t="t" r="r" b="b"/>
              <a:pathLst>
                <a:path w="375284" h="209550">
                  <a:moveTo>
                    <a:pt x="192049" y="0"/>
                  </a:moveTo>
                  <a:lnTo>
                    <a:pt x="182600" y="0"/>
                  </a:lnTo>
                  <a:lnTo>
                    <a:pt x="178422" y="3035"/>
                  </a:lnTo>
                  <a:lnTo>
                    <a:pt x="137972" y="127507"/>
                  </a:lnTo>
                  <a:lnTo>
                    <a:pt x="7111" y="127507"/>
                  </a:lnTo>
                  <a:lnTo>
                    <a:pt x="2920" y="130543"/>
                  </a:lnTo>
                  <a:lnTo>
                    <a:pt x="0" y="139534"/>
                  </a:lnTo>
                  <a:lnTo>
                    <a:pt x="1600" y="144462"/>
                  </a:lnTo>
                  <a:lnTo>
                    <a:pt x="90639" y="209156"/>
                  </a:lnTo>
                  <a:lnTo>
                    <a:pt x="97469" y="208051"/>
                  </a:lnTo>
                  <a:lnTo>
                    <a:pt x="104533" y="198323"/>
                  </a:lnTo>
                  <a:lnTo>
                    <a:pt x="103454" y="191503"/>
                  </a:lnTo>
                  <a:lnTo>
                    <a:pt x="45389" y="149313"/>
                  </a:lnTo>
                  <a:lnTo>
                    <a:pt x="150621" y="149313"/>
                  </a:lnTo>
                  <a:lnTo>
                    <a:pt x="154800" y="146265"/>
                  </a:lnTo>
                  <a:lnTo>
                    <a:pt x="187324" y="46177"/>
                  </a:lnTo>
                  <a:lnTo>
                    <a:pt x="210260" y="46177"/>
                  </a:lnTo>
                  <a:lnTo>
                    <a:pt x="196240" y="3035"/>
                  </a:lnTo>
                  <a:lnTo>
                    <a:pt x="192049" y="0"/>
                  </a:lnTo>
                  <a:close/>
                </a:path>
                <a:path w="375284" h="209550">
                  <a:moveTo>
                    <a:pt x="210260" y="46177"/>
                  </a:moveTo>
                  <a:lnTo>
                    <a:pt x="187324" y="46177"/>
                  </a:lnTo>
                  <a:lnTo>
                    <a:pt x="219862" y="146265"/>
                  </a:lnTo>
                  <a:lnTo>
                    <a:pt x="224040" y="149313"/>
                  </a:lnTo>
                  <a:lnTo>
                    <a:pt x="329285" y="149313"/>
                  </a:lnTo>
                  <a:lnTo>
                    <a:pt x="270713" y="191858"/>
                  </a:lnTo>
                  <a:lnTo>
                    <a:pt x="269633" y="198678"/>
                  </a:lnTo>
                  <a:lnTo>
                    <a:pt x="275297" y="206489"/>
                  </a:lnTo>
                  <a:lnTo>
                    <a:pt x="278625" y="208051"/>
                  </a:lnTo>
                  <a:lnTo>
                    <a:pt x="284226" y="208051"/>
                  </a:lnTo>
                  <a:lnTo>
                    <a:pt x="286461" y="207378"/>
                  </a:lnTo>
                  <a:lnTo>
                    <a:pt x="373075" y="144462"/>
                  </a:lnTo>
                  <a:lnTo>
                    <a:pt x="374675" y="139534"/>
                  </a:lnTo>
                  <a:lnTo>
                    <a:pt x="371754" y="130543"/>
                  </a:lnTo>
                  <a:lnTo>
                    <a:pt x="367563" y="127507"/>
                  </a:lnTo>
                  <a:lnTo>
                    <a:pt x="236689" y="127507"/>
                  </a:lnTo>
                  <a:lnTo>
                    <a:pt x="210260" y="46177"/>
                  </a:lnTo>
                  <a:close/>
                </a:path>
              </a:pathLst>
            </a:custGeom>
            <a:solidFill>
              <a:srgbClr val="687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bk object 17"/>
            <p:cNvSpPr/>
            <p:nvPr/>
          </p:nvSpPr>
          <p:spPr>
            <a:xfrm>
              <a:off x="701629" y="7256713"/>
              <a:ext cx="241935" cy="151765"/>
            </a:xfrm>
            <a:custGeom>
              <a:avLst/>
              <a:gdLst/>
              <a:ahLst/>
              <a:cxnLst/>
              <a:rect l="l" t="t" r="r" b="b"/>
              <a:pathLst>
                <a:path w="241934" h="151765">
                  <a:moveTo>
                    <a:pt x="53619" y="0"/>
                  </a:moveTo>
                  <a:lnTo>
                    <a:pt x="46977" y="2146"/>
                  </a:lnTo>
                  <a:lnTo>
                    <a:pt x="44361" y="4749"/>
                  </a:lnTo>
                  <a:lnTo>
                    <a:pt x="0" y="141312"/>
                  </a:lnTo>
                  <a:lnTo>
                    <a:pt x="3136" y="147459"/>
                  </a:lnTo>
                  <a:lnTo>
                    <a:pt x="14592" y="151180"/>
                  </a:lnTo>
                  <a:lnTo>
                    <a:pt x="20739" y="148043"/>
                  </a:lnTo>
                  <a:lnTo>
                    <a:pt x="59385" y="29108"/>
                  </a:lnTo>
                  <a:lnTo>
                    <a:pt x="96359" y="29108"/>
                  </a:lnTo>
                  <a:lnTo>
                    <a:pt x="57264" y="571"/>
                  </a:lnTo>
                  <a:lnTo>
                    <a:pt x="53619" y="0"/>
                  </a:lnTo>
                  <a:close/>
                </a:path>
                <a:path w="241934" h="151765">
                  <a:moveTo>
                    <a:pt x="204940" y="29108"/>
                  </a:moveTo>
                  <a:lnTo>
                    <a:pt x="182016" y="29108"/>
                  </a:lnTo>
                  <a:lnTo>
                    <a:pt x="220294" y="146926"/>
                  </a:lnTo>
                  <a:lnTo>
                    <a:pt x="224561" y="149859"/>
                  </a:lnTo>
                  <a:lnTo>
                    <a:pt x="230276" y="149859"/>
                  </a:lnTo>
                  <a:lnTo>
                    <a:pt x="231406" y="149682"/>
                  </a:lnTo>
                  <a:lnTo>
                    <a:pt x="238251" y="147459"/>
                  </a:lnTo>
                  <a:lnTo>
                    <a:pt x="241388" y="141312"/>
                  </a:lnTo>
                  <a:lnTo>
                    <a:pt x="204940" y="29108"/>
                  </a:lnTo>
                  <a:close/>
                </a:path>
                <a:path w="241934" h="151765">
                  <a:moveTo>
                    <a:pt x="96359" y="29108"/>
                  </a:moveTo>
                  <a:lnTo>
                    <a:pt x="59385" y="29108"/>
                  </a:lnTo>
                  <a:lnTo>
                    <a:pt x="118097" y="71970"/>
                  </a:lnTo>
                  <a:lnTo>
                    <a:pt x="123291" y="71983"/>
                  </a:lnTo>
                  <a:lnTo>
                    <a:pt x="157681" y="46875"/>
                  </a:lnTo>
                  <a:lnTo>
                    <a:pt x="120700" y="46875"/>
                  </a:lnTo>
                  <a:lnTo>
                    <a:pt x="96359" y="29108"/>
                  </a:lnTo>
                  <a:close/>
                </a:path>
                <a:path w="241934" h="151765">
                  <a:moveTo>
                    <a:pt x="187782" y="0"/>
                  </a:moveTo>
                  <a:lnTo>
                    <a:pt x="184137" y="571"/>
                  </a:lnTo>
                  <a:lnTo>
                    <a:pt x="120700" y="46875"/>
                  </a:lnTo>
                  <a:lnTo>
                    <a:pt x="157681" y="46875"/>
                  </a:lnTo>
                  <a:lnTo>
                    <a:pt x="182016" y="29108"/>
                  </a:lnTo>
                  <a:lnTo>
                    <a:pt x="204940" y="29108"/>
                  </a:lnTo>
                  <a:lnTo>
                    <a:pt x="197027" y="4749"/>
                  </a:lnTo>
                  <a:lnTo>
                    <a:pt x="194424" y="2146"/>
                  </a:lnTo>
                  <a:lnTo>
                    <a:pt x="187782" y="0"/>
                  </a:lnTo>
                  <a:close/>
                </a:path>
              </a:pathLst>
            </a:custGeom>
            <a:solidFill>
              <a:srgbClr val="687D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1085685" y="7080660"/>
              <a:ext cx="1060610" cy="3035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bk object 19"/>
          <p:cNvSpPr/>
          <p:nvPr/>
        </p:nvSpPr>
        <p:spPr>
          <a:xfrm>
            <a:off x="635000" y="6896100"/>
            <a:ext cx="8890000" cy="0"/>
          </a:xfrm>
          <a:custGeom>
            <a:avLst/>
            <a:gdLst/>
            <a:ahLst/>
            <a:cxnLst/>
            <a:rect l="l" t="t" r="r" b="b"/>
            <a:pathLst>
              <a:path w="8890000">
                <a:moveTo>
                  <a:pt x="0" y="0"/>
                </a:moveTo>
                <a:lnTo>
                  <a:pt x="8890000" y="0"/>
                </a:lnTo>
              </a:path>
            </a:pathLst>
          </a:custGeom>
          <a:ln w="12700">
            <a:solidFill>
              <a:srgbClr val="6C8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915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C849B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71" r:id="rId3"/>
    <p:sldLayoutId id="2147483707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2" r:id="rId12"/>
    <p:sldLayoutId id="2147483663" r:id="rId13"/>
    <p:sldLayoutId id="2147483667" r:id="rId14"/>
  </p:sldLayoutIdLst>
  <p:txStyles>
    <p:titleStyle>
      <a:lvl1pPr marL="0" marR="0" indent="0" defTabSz="91440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>
          <a:latin typeface="+mj-lt"/>
          <a:ea typeface="+mj-ea"/>
          <a:cs typeface="+mj-cs"/>
        </a:defRPr>
      </a:lvl1pPr>
    </p:titleStyle>
    <p:bodyStyle>
      <a:lvl1pPr marL="0">
        <a:defRPr sz="1200"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 userDrawn="1"/>
        </p:nvSpPr>
        <p:spPr>
          <a:xfrm>
            <a:off x="2755446" y="317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9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4" r:id="rId2"/>
    <p:sldLayoutId id="2147483705" r:id="rId3"/>
    <p:sldLayoutId id="2147483706" r:id="rId4"/>
    <p:sldLayoutId id="2147483702" r:id="rId5"/>
    <p:sldLayoutId id="214748366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6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8915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  <a:p>
            <a:pPr lvl="1"/>
            <a:r>
              <a:rPr lang="en-US" dirty="0"/>
              <a:t>Second level</a:t>
            </a:r>
            <a:endParaRPr lang="es-ES_tradnl" dirty="0"/>
          </a:p>
          <a:p>
            <a:pPr lvl="2"/>
            <a:r>
              <a:rPr lang="en-US" dirty="0"/>
              <a:t>Third level</a:t>
            </a:r>
            <a:endParaRPr lang="es-ES_tradnl" dirty="0"/>
          </a:p>
          <a:p>
            <a:pPr lvl="3"/>
            <a:r>
              <a:rPr lang="en-US" dirty="0"/>
              <a:t>Fourth level</a:t>
            </a:r>
            <a:endParaRPr lang="es-ES_tradnl" dirty="0"/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584200" y="13832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spc="-5" dirty="0">
                <a:solidFill>
                  <a:srgbClr val="FEF86C"/>
                </a:solidFill>
              </a:rPr>
              <a:t>—</a:t>
            </a:r>
            <a:endParaRPr lang="es-ES_tradnl" dirty="0"/>
          </a:p>
        </p:txBody>
      </p:sp>
      <p:sp>
        <p:nvSpPr>
          <p:cNvPr id="14" name="bk object 19"/>
          <p:cNvSpPr/>
          <p:nvPr userDrawn="1"/>
        </p:nvSpPr>
        <p:spPr>
          <a:xfrm>
            <a:off x="635000" y="6896100"/>
            <a:ext cx="8890000" cy="0"/>
          </a:xfrm>
          <a:custGeom>
            <a:avLst/>
            <a:gdLst/>
            <a:ahLst/>
            <a:cxnLst/>
            <a:rect l="l" t="t" r="r" b="b"/>
            <a:pathLst>
              <a:path w="8890000">
                <a:moveTo>
                  <a:pt x="0" y="0"/>
                </a:moveTo>
                <a:lnTo>
                  <a:pt x="8890000" y="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Holder 4"/>
          <p:cNvSpPr>
            <a:spLocks noGrp="1"/>
          </p:cNvSpPr>
          <p:nvPr>
            <p:ph type="ftr" sz="quarter" idx="3"/>
          </p:nvPr>
        </p:nvSpPr>
        <p:spPr>
          <a:xfrm>
            <a:off x="5562600" y="7130534"/>
            <a:ext cx="3251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/>
              <a:t>Footnote</a:t>
            </a:r>
            <a:endParaRPr lang="es-ES" dirty="0"/>
          </a:p>
        </p:txBody>
      </p:sp>
      <p:sp>
        <p:nvSpPr>
          <p:cNvPr id="16" name="Holder 5"/>
          <p:cNvSpPr>
            <a:spLocks noGrp="1"/>
          </p:cNvSpPr>
          <p:nvPr>
            <p:ph type="dt" sz="half" idx="2"/>
          </p:nvPr>
        </p:nvSpPr>
        <p:spPr>
          <a:xfrm>
            <a:off x="2565400" y="7130534"/>
            <a:ext cx="2717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D8BD707-D9CF-40AE-B4C6-C98DA3205C09}" type="datetimeFigureOut">
              <a:rPr lang="en-US" smtClean="0"/>
              <a:pPr/>
              <a:t>7/7/2017</a:t>
            </a:fld>
            <a:endParaRPr lang="en-US" dirty="0"/>
          </a:p>
        </p:txBody>
      </p:sp>
      <p:sp>
        <p:nvSpPr>
          <p:cNvPr id="17" name="Holder 6"/>
          <p:cNvSpPr>
            <a:spLocks noGrp="1"/>
          </p:cNvSpPr>
          <p:nvPr>
            <p:ph type="sldNum" sz="quarter" idx="4"/>
          </p:nvPr>
        </p:nvSpPr>
        <p:spPr>
          <a:xfrm>
            <a:off x="9067772" y="7144427"/>
            <a:ext cx="431828" cy="170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lang="es-ES" smtClean="0"/>
              <a:pPr marL="109855">
                <a:lnSpc>
                  <a:spcPts val="1310"/>
                </a:lnSpc>
              </a:pPr>
              <a:t>‹nr.›</a:t>
            </a:fld>
            <a:endParaRPr lang="es-ES" dirty="0"/>
          </a:p>
        </p:txBody>
      </p:sp>
      <p:pic>
        <p:nvPicPr>
          <p:cNvPr id="18" name="Imagen 17" descr="Logo-martens_whit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010400"/>
            <a:ext cx="1587500" cy="368300"/>
          </a:xfrm>
          <a:prstGeom prst="rect">
            <a:avLst/>
          </a:prstGeom>
        </p:spPr>
      </p:pic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609600" y="533400"/>
            <a:ext cx="8915400" cy="533400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s-ES_tradnl"/>
              <a:t>Clic para editar 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2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0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4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Population growth in EU28 </a:t>
            </a:r>
          </a:p>
          <a:p>
            <a:r>
              <a:rPr lang="en-US" b="1" dirty="0"/>
              <a:t>     1960		407 million</a:t>
            </a:r>
          </a:p>
          <a:p>
            <a:r>
              <a:rPr lang="en-US" b="1" dirty="0"/>
              <a:t>	2014		510 million</a:t>
            </a:r>
          </a:p>
          <a:p>
            <a:r>
              <a:rPr lang="en-US" b="1" dirty="0"/>
              <a:t>	</a:t>
            </a:r>
            <a:r>
              <a:rPr lang="en-US" sz="1900" b="1" dirty="0"/>
              <a:t>Population growth mostly due to natural increase (births vs deaths). Recently, 	much more due to immigration: </a:t>
            </a:r>
          </a:p>
          <a:p>
            <a:r>
              <a:rPr lang="en-US" b="1" dirty="0"/>
              <a:t>	</a:t>
            </a:r>
          </a:p>
          <a:p>
            <a:r>
              <a:rPr lang="en-US" b="1" dirty="0"/>
              <a:t>	In 2014</a:t>
            </a:r>
          </a:p>
          <a:p>
            <a:r>
              <a:rPr lang="en-US" b="1" dirty="0"/>
              <a:t>	5% due to natural increase 	</a:t>
            </a:r>
          </a:p>
          <a:p>
            <a:r>
              <a:rPr lang="en-US" b="1" dirty="0"/>
              <a:t>	95</a:t>
            </a:r>
            <a:r>
              <a:rPr lang="en-US" b="1"/>
              <a:t>% due to immigration </a:t>
            </a:r>
            <a:endParaRPr lang="en-US" b="1" dirty="0"/>
          </a:p>
          <a:p>
            <a:pPr marL="457200" indent="-457200">
              <a:buFontTx/>
              <a:buChar char="-"/>
            </a:pPr>
            <a:endParaRPr lang="en-US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2. Immigration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Despite population growth EU-wide, in 2014, 13 countries experienced a population decrease:</a:t>
            </a:r>
          </a:p>
          <a:p>
            <a:endParaRPr lang="en-US" b="1" dirty="0"/>
          </a:p>
          <a:p>
            <a:r>
              <a:rPr lang="en-US" b="1" dirty="0"/>
              <a:t>Spain, Portugal, Greece, Baltic states, Romania, Bulgaria</a:t>
            </a:r>
          </a:p>
          <a:p>
            <a:r>
              <a:rPr lang="en-US" b="1" dirty="0"/>
              <a:t>CEE population growth among the lowest in the world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3. Emigration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55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3. Emigration 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E0C2115-F215-473B-9694-A1A44EF89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009258"/>
            <a:ext cx="6324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2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90EF256-80F3-436A-BC67-27D1C0124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Measures that are desirable anyway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Reforms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Productivity  and GDP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Employment growth, including:  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employment for older people (no mandatory retirement age)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raising state pension age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working parents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immigrant employment</a:t>
            </a:r>
          </a:p>
          <a:p>
            <a:r>
              <a:rPr lang="en-GB" sz="2800" dirty="0"/>
              <a:t>Not: Government promotion of fertility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718B00E-F1B1-4B10-934A-F09C5727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Solutions: demographic ageing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DD8EA8-F2BA-45A3-BB95-00BEDFDA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0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90EF256-80F3-436A-BC67-27D1C0124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Measures that are desirable anyway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Improve border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Curbing illegal immigration and improving returns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Working with countries in North Africa and the Middle East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Selective legal immigration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Integration of immigrants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Including in the labour market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718B00E-F1B1-4B10-934A-F09C5727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Solutions: immigration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DD8EA8-F2BA-45A3-BB95-00BEDFDA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8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90EF256-80F3-436A-BC67-27D1C0124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Measures that are desirable anyway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Labour market reforms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Addressing clientelism and corruption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Welcoming policy for returnees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718B00E-F1B1-4B10-934A-F09C5727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Solutions: emigration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DD8EA8-F2BA-45A3-BB95-00BEDFDA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8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6188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606778" y="990600"/>
            <a:ext cx="7064022" cy="609600"/>
          </a:xfrm>
        </p:spPr>
        <p:txBody>
          <a:bodyPr/>
          <a:lstStyle/>
          <a:p>
            <a:r>
              <a:rPr lang="en-IE" dirty="0"/>
              <a:t>Demographic changes and migration in Europe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606778" y="2209800"/>
            <a:ext cx="4470400" cy="838200"/>
          </a:xfrm>
        </p:spPr>
        <p:txBody>
          <a:bodyPr/>
          <a:lstStyle/>
          <a:p>
            <a:r>
              <a:rPr lang="en-US" sz="2400" dirty="0"/>
              <a:t>European Summer Academy for Leading Seniors</a:t>
            </a:r>
            <a:endParaRPr lang="en-GB" sz="2400" dirty="0"/>
          </a:p>
          <a:p>
            <a:endParaRPr lang="en-GB" dirty="0"/>
          </a:p>
          <a:p>
            <a:r>
              <a:rPr lang="en-GB" sz="2400" dirty="0"/>
              <a:t>Vienna, Austria</a:t>
            </a:r>
          </a:p>
          <a:p>
            <a:endParaRPr lang="en-GB" sz="2400" dirty="0"/>
          </a:p>
          <a:p>
            <a:r>
              <a:rPr lang="en-US" sz="2400" dirty="0"/>
              <a:t>V</a:t>
            </a:r>
            <a:r>
              <a:rPr lang="cs-CZ" sz="2400" dirty="0"/>
              <a:t>ít Novotný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30 June 2017</a:t>
            </a:r>
          </a:p>
        </p:txBody>
      </p:sp>
    </p:spTree>
    <p:extLst>
      <p:ext uri="{BB962C8B-B14F-4D97-AF65-F5344CB8AC3E}">
        <p14:creationId xmlns:p14="http://schemas.microsoft.com/office/powerpoint/2010/main" val="309401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915400" cy="492443"/>
          </a:xfrm>
        </p:spPr>
        <p:txBody>
          <a:bodyPr/>
          <a:lstStyle/>
          <a:p>
            <a:r>
              <a:rPr lang="en-GB" sz="3200" dirty="0"/>
              <a:t>Demographic panic in Europe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Demographic ageing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Immigration into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Emigration from Southern and Eastern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b="1" dirty="0"/>
          </a:p>
          <a:p>
            <a:endParaRPr lang="en-GB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2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/>
              <a:t>Low </a:t>
            </a:r>
            <a:r>
              <a:rPr lang="en-US" sz="4000" b="1" dirty="0"/>
              <a:t>fertility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Increase in living standards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Advances in medicine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1. Demographic Ageing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r>
              <a:rPr lang="en-GB" dirty="0"/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117420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Life expectancy in the Netherlands in the year 1800:   38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/>
              <a:t>Life expectancy in Congo in 2000: 50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1. Demographic Ageing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r>
              <a:rPr lang="en-GB" sz="2400" dirty="0"/>
              <a:t>Long-term and world-wide phenomenon </a:t>
            </a:r>
          </a:p>
        </p:txBody>
      </p:sp>
    </p:spTree>
    <p:extLst>
      <p:ext uri="{BB962C8B-B14F-4D97-AF65-F5344CB8AC3E}">
        <p14:creationId xmlns:p14="http://schemas.microsoft.com/office/powerpoint/2010/main" val="365108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Fertility: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Long term decline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1.6 live birth per woman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vs. replacement level of 2.1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Lowest in Southern and Eastern Europe </a:t>
            </a:r>
          </a:p>
          <a:p>
            <a:r>
              <a:rPr lang="en-US" sz="3600" b="1" dirty="0"/>
              <a:t>Life expectancy: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Constant increase: 3 years higher between 2003 (78) and 2013 (81)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1. Demographic Ageing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472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High social expenditure in general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Old-age dependency ratio (</a:t>
            </a:r>
            <a:r>
              <a:rPr lang="en-US" b="1" dirty="0" err="1"/>
              <a:t>popul</a:t>
            </a:r>
            <a:r>
              <a:rPr lang="en-US" b="1" dirty="0"/>
              <a:t>. aged 65 or over in relation to population aged 15-64) is increasing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1" dirty="0"/>
              <a:t>19% in Slovakia    33% in Italy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Age-related expenditure to increase by 2 % of GDP by 2060 (if reforms and if GDP grows)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1. Demographic Ageing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r>
              <a:rPr lang="en-GB" dirty="0"/>
              <a:t>Socio-economic consequences </a:t>
            </a:r>
          </a:p>
        </p:txBody>
      </p:sp>
    </p:spTree>
    <p:extLst>
      <p:ext uri="{BB962C8B-B14F-4D97-AF65-F5344CB8AC3E}">
        <p14:creationId xmlns:p14="http://schemas.microsoft.com/office/powerpoint/2010/main" val="64727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sz="4000" dirty="0"/>
              <a:t>2016:    35.1 million people born outside of the EU-28 living in the 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4000" dirty="0"/>
              <a:t>6.8%</a:t>
            </a:r>
          </a:p>
          <a:p>
            <a:endParaRPr lang="en-US" b="1" dirty="0"/>
          </a:p>
          <a:p>
            <a:r>
              <a:rPr lang="en-US" sz="4000" dirty="0"/>
              <a:t>Cultural and socio-economic fears vs cultural and socio-economic benefits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2. Immigration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14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1D298A-3AA1-4191-9F8D-AB9CCC7A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533400"/>
            <a:ext cx="6629400" cy="6629400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2. Immigration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5"/>
          </p:nvPr>
        </p:nvSpPr>
        <p:spPr>
          <a:xfrm>
            <a:off x="609600" y="1447800"/>
            <a:ext cx="8915400" cy="5334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416591"/>
      </p:ext>
    </p:extLst>
  </p:cSld>
  <p:clrMapOvr>
    <a:masterClrMapping/>
  </p:clrMapOvr>
</p:sld>
</file>

<file path=ppt/theme/theme1.xml><?xml version="1.0" encoding="utf-8"?>
<a:theme xmlns:a="http://schemas.openxmlformats.org/drawingml/2006/main" name="Martens Theme template">
  <a:themeElements>
    <a:clrScheme name="Martens Power Point">
      <a:dk1>
        <a:srgbClr val="221F1B"/>
      </a:dk1>
      <a:lt1>
        <a:srgbClr val="F9F8F8"/>
      </a:lt1>
      <a:dk2>
        <a:srgbClr val="4B6A81"/>
      </a:dk2>
      <a:lt2>
        <a:srgbClr val="97ACBE"/>
      </a:lt2>
      <a:accent1>
        <a:srgbClr val="4B6A81"/>
      </a:accent1>
      <a:accent2>
        <a:srgbClr val="6C849B"/>
      </a:accent2>
      <a:accent3>
        <a:srgbClr val="8EA2B2"/>
      </a:accent3>
      <a:accent4>
        <a:srgbClr val="B1BECA"/>
      </a:accent4>
      <a:accent5>
        <a:srgbClr val="FFE90A"/>
      </a:accent5>
      <a:accent6>
        <a:srgbClr val="FFF56D"/>
      </a:accent6>
      <a:hlink>
        <a:srgbClr val="4B6A81"/>
      </a:hlink>
      <a:folHlink>
        <a:srgbClr val="97ACBE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ckground 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365</Words>
  <Application>Microsoft Office PowerPoint</Application>
  <PresentationFormat>Aangepast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Martens Theme template</vt:lpstr>
      <vt:lpstr>Cover and dividers</vt:lpstr>
      <vt:lpstr>Background colour</vt:lpstr>
      <vt:lpstr>PowerPoint-presentatie</vt:lpstr>
      <vt:lpstr>PowerPoint-presentatie</vt:lpstr>
      <vt:lpstr>Demographic panic in Europe </vt:lpstr>
      <vt:lpstr>1. Demographic Ageing </vt:lpstr>
      <vt:lpstr>1. Demographic Ageing </vt:lpstr>
      <vt:lpstr>1. Demographic Ageing </vt:lpstr>
      <vt:lpstr>1. Demographic Ageing </vt:lpstr>
      <vt:lpstr>2. Immigration  </vt:lpstr>
      <vt:lpstr>2. Immigration  </vt:lpstr>
      <vt:lpstr>2. Immigration  </vt:lpstr>
      <vt:lpstr>3. Emigration   </vt:lpstr>
      <vt:lpstr>3. Emigration   </vt:lpstr>
      <vt:lpstr>Solutions: demographic ageing </vt:lpstr>
      <vt:lpstr>Solutions: immigration </vt:lpstr>
      <vt:lpstr>Solutions: emigration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Vit Novotny</dc:creator>
  <cp:lastModifiedBy>Jeroen</cp:lastModifiedBy>
  <cp:revision>133</cp:revision>
  <cp:lastPrinted>2016-03-31T08:53:59Z</cp:lastPrinted>
  <dcterms:created xsi:type="dcterms:W3CDTF">2016-02-26T12:58:45Z</dcterms:created>
  <dcterms:modified xsi:type="dcterms:W3CDTF">2017-07-07T18:31:20Z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2016-02-26T00:00:00Z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2016-02-26T00:00:00Z</vt:filetime>
  </property>
</Properties>
</file>