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308" r:id="rId5"/>
    <p:sldId id="380" r:id="rId6"/>
    <p:sldId id="388" r:id="rId7"/>
    <p:sldId id="377" r:id="rId8"/>
    <p:sldId id="378" r:id="rId9"/>
    <p:sldId id="379" r:id="rId10"/>
    <p:sldId id="381" r:id="rId11"/>
    <p:sldId id="382" r:id="rId12"/>
    <p:sldId id="393" r:id="rId13"/>
    <p:sldId id="386" r:id="rId14"/>
    <p:sldId id="383" r:id="rId15"/>
    <p:sldId id="384" r:id="rId16"/>
    <p:sldId id="385" r:id="rId17"/>
    <p:sldId id="394" r:id="rId18"/>
    <p:sldId id="258" r:id="rId19"/>
    <p:sldId id="391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B214FE8F-AA7E-497C-9A9D-CC6942A01875}">
          <p14:sldIdLst>
            <p14:sldId id="308"/>
            <p14:sldId id="380"/>
            <p14:sldId id="388"/>
            <p14:sldId id="377"/>
            <p14:sldId id="378"/>
            <p14:sldId id="379"/>
            <p14:sldId id="381"/>
            <p14:sldId id="382"/>
            <p14:sldId id="393"/>
            <p14:sldId id="386"/>
            <p14:sldId id="383"/>
            <p14:sldId id="384"/>
            <p14:sldId id="385"/>
            <p14:sldId id="394"/>
            <p14:sldId id="258"/>
            <p14:sldId id="3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D91"/>
    <a:srgbClr val="4472C4"/>
    <a:srgbClr val="A5A5A5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74A607-16AC-4A52-96B6-DCFE1943B735}" v="478" dt="2022-05-16T15:20:30.9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99" autoAdjust="0"/>
    <p:restoredTop sz="96327"/>
  </p:normalViewPr>
  <p:slideViewPr>
    <p:cSldViewPr snapToGrid="0">
      <p:cViewPr varScale="1">
        <p:scale>
          <a:sx n="62" d="100"/>
          <a:sy n="62" d="100"/>
        </p:scale>
        <p:origin x="68" y="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ku Lehtonen" userId="73a89e4a-d795-43be-a0b0-95824e804809" providerId="ADAL" clId="{0DB91E29-FB2E-4A59-AD53-CE17F445F714}"/>
    <pc:docChg chg="undo redo custSel addSld delSld modSld sldOrd modMainMaster modSection">
      <pc:chgData name="Aku Lehtonen" userId="73a89e4a-d795-43be-a0b0-95824e804809" providerId="ADAL" clId="{0DB91E29-FB2E-4A59-AD53-CE17F445F714}" dt="2022-05-05T11:38:37.347" v="13275" actId="47"/>
      <pc:docMkLst>
        <pc:docMk/>
      </pc:docMkLst>
      <pc:sldChg chg="del">
        <pc:chgData name="Aku Lehtonen" userId="73a89e4a-d795-43be-a0b0-95824e804809" providerId="ADAL" clId="{0DB91E29-FB2E-4A59-AD53-CE17F445F714}" dt="2022-03-24T08:38:41.051" v="1666" actId="47"/>
        <pc:sldMkLst>
          <pc:docMk/>
          <pc:sldMk cId="2914294691" sldId="256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2903617177" sldId="257"/>
        </pc:sldMkLst>
      </pc:sldChg>
      <pc:sldChg chg="addSp delSp modSp mod">
        <pc:chgData name="Aku Lehtonen" userId="73a89e4a-d795-43be-a0b0-95824e804809" providerId="ADAL" clId="{0DB91E29-FB2E-4A59-AD53-CE17F445F714}" dt="2022-05-05T08:08:46.097" v="11281" actId="1076"/>
        <pc:sldMkLst>
          <pc:docMk/>
          <pc:sldMk cId="2787449215" sldId="258"/>
        </pc:sldMkLst>
        <pc:spChg chg="del mod">
          <ac:chgData name="Aku Lehtonen" userId="73a89e4a-d795-43be-a0b0-95824e804809" providerId="ADAL" clId="{0DB91E29-FB2E-4A59-AD53-CE17F445F714}" dt="2022-05-03T09:21:29.474" v="8960" actId="478"/>
          <ac:spMkLst>
            <pc:docMk/>
            <pc:sldMk cId="2787449215" sldId="258"/>
            <ac:spMk id="2" creationId="{00000000-0000-0000-0000-000000000000}"/>
          </ac:spMkLst>
        </pc:spChg>
        <pc:spChg chg="del mod">
          <ac:chgData name="Aku Lehtonen" userId="73a89e4a-d795-43be-a0b0-95824e804809" providerId="ADAL" clId="{0DB91E29-FB2E-4A59-AD53-CE17F445F714}" dt="2022-05-03T09:21:14.907" v="8956" actId="478"/>
          <ac:spMkLst>
            <pc:docMk/>
            <pc:sldMk cId="2787449215" sldId="258"/>
            <ac:spMk id="3" creationId="{00000000-0000-0000-0000-000000000000}"/>
          </ac:spMkLst>
        </pc:spChg>
        <pc:spChg chg="add del mod">
          <ac:chgData name="Aku Lehtonen" userId="73a89e4a-d795-43be-a0b0-95824e804809" providerId="ADAL" clId="{0DB91E29-FB2E-4A59-AD53-CE17F445F714}" dt="2022-05-03T09:21:17.648" v="8957" actId="478"/>
          <ac:spMkLst>
            <pc:docMk/>
            <pc:sldMk cId="2787449215" sldId="258"/>
            <ac:spMk id="6" creationId="{CB2965D3-7FCC-7322-C25C-45F470319BBC}"/>
          </ac:spMkLst>
        </pc:spChg>
        <pc:spChg chg="add del mod">
          <ac:chgData name="Aku Lehtonen" userId="73a89e4a-d795-43be-a0b0-95824e804809" providerId="ADAL" clId="{0DB91E29-FB2E-4A59-AD53-CE17F445F714}" dt="2022-05-03T09:21:31.448" v="8961" actId="478"/>
          <ac:spMkLst>
            <pc:docMk/>
            <pc:sldMk cId="2787449215" sldId="258"/>
            <ac:spMk id="8" creationId="{EB829193-7BF2-6ADF-A9F9-76E919E8030F}"/>
          </ac:spMkLst>
        </pc:spChg>
        <pc:spChg chg="add mod">
          <ac:chgData name="Aku Lehtonen" userId="73a89e4a-d795-43be-a0b0-95824e804809" providerId="ADAL" clId="{0DB91E29-FB2E-4A59-AD53-CE17F445F714}" dt="2022-05-05T08:08:46.097" v="11281" actId="1076"/>
          <ac:spMkLst>
            <pc:docMk/>
            <pc:sldMk cId="2787449215" sldId="258"/>
            <ac:spMk id="14" creationId="{7434E3A2-4A8D-D1F0-0CF1-2B1AF7030383}"/>
          </ac:spMkLst>
        </pc:spChg>
        <pc:picChg chg="del">
          <ac:chgData name="Aku Lehtonen" userId="73a89e4a-d795-43be-a0b0-95824e804809" providerId="ADAL" clId="{0DB91E29-FB2E-4A59-AD53-CE17F445F714}" dt="2022-05-04T09:52:08.526" v="9420" actId="478"/>
          <ac:picMkLst>
            <pc:docMk/>
            <pc:sldMk cId="2787449215" sldId="258"/>
            <ac:picMk id="5" creationId="{7BDD7F57-271B-4759-8198-8C80BFC9698C}"/>
          </ac:picMkLst>
        </pc:picChg>
        <pc:picChg chg="add mod">
          <ac:chgData name="Aku Lehtonen" userId="73a89e4a-d795-43be-a0b0-95824e804809" providerId="ADAL" clId="{0DB91E29-FB2E-4A59-AD53-CE17F445F714}" dt="2022-05-04T10:01:15.710" v="9548" actId="1076"/>
          <ac:picMkLst>
            <pc:docMk/>
            <pc:sldMk cId="2787449215" sldId="258"/>
            <ac:picMk id="12" creationId="{3B78CA38-895E-B336-92D7-0742DEBDAF93}"/>
          </ac:picMkLst>
        </pc:picChg>
        <pc:picChg chg="add del mod">
          <ac:chgData name="Aku Lehtonen" userId="73a89e4a-d795-43be-a0b0-95824e804809" providerId="ADAL" clId="{0DB91E29-FB2E-4A59-AD53-CE17F445F714}" dt="2022-05-04T09:52:27.102" v="9424"/>
          <ac:picMkLst>
            <pc:docMk/>
            <pc:sldMk cId="2787449215" sldId="258"/>
            <ac:picMk id="13" creationId="{EF2A8186-6526-5B82-2F72-BA7992D34CA3}"/>
          </ac:picMkLst>
        </pc:picChg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2563031176" sldId="259"/>
        </pc:sldMkLst>
      </pc:sldChg>
      <pc:sldChg chg="del mod or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4071674788" sldId="260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227177696" sldId="261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1037639268" sldId="262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3333076374" sldId="263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2620273053" sldId="264"/>
        </pc:sldMkLst>
      </pc:sldChg>
      <pc:sldChg chg="del">
        <pc:chgData name="Aku Lehtonen" userId="73a89e4a-d795-43be-a0b0-95824e804809" providerId="ADAL" clId="{0DB91E29-FB2E-4A59-AD53-CE17F445F714}" dt="2022-05-05T11:38:37.347" v="13275" actId="47"/>
        <pc:sldMkLst>
          <pc:docMk/>
          <pc:sldMk cId="520592490" sldId="265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939018826" sldId="267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0" sldId="268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1612264379" sldId="269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1621265418" sldId="273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2500319738" sldId="276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143948640" sldId="283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516885047" sldId="287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3353813809" sldId="288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728922975" sldId="297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3934972364" sldId="298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3574542276" sldId="299"/>
        </pc:sldMkLst>
      </pc:sldChg>
      <pc:sldChg chg="modSp mod">
        <pc:chgData name="Aku Lehtonen" userId="73a89e4a-d795-43be-a0b0-95824e804809" providerId="ADAL" clId="{0DB91E29-FB2E-4A59-AD53-CE17F445F714}" dt="2022-05-05T10:16:31.315" v="12559" actId="20577"/>
        <pc:sldMkLst>
          <pc:docMk/>
          <pc:sldMk cId="2562971654" sldId="308"/>
        </pc:sldMkLst>
        <pc:spChg chg="mod">
          <ac:chgData name="Aku Lehtonen" userId="73a89e4a-d795-43be-a0b0-95824e804809" providerId="ADAL" clId="{0DB91E29-FB2E-4A59-AD53-CE17F445F714}" dt="2022-05-02T11:34:51.530" v="6167" actId="20577"/>
          <ac:spMkLst>
            <pc:docMk/>
            <pc:sldMk cId="2562971654" sldId="308"/>
            <ac:spMk id="2" creationId="{00000000-0000-0000-0000-000000000000}"/>
          </ac:spMkLst>
        </pc:spChg>
        <pc:spChg chg="mod">
          <ac:chgData name="Aku Lehtonen" userId="73a89e4a-d795-43be-a0b0-95824e804809" providerId="ADAL" clId="{0DB91E29-FB2E-4A59-AD53-CE17F445F714}" dt="2022-05-05T10:16:31.315" v="12559" actId="20577"/>
          <ac:spMkLst>
            <pc:docMk/>
            <pc:sldMk cId="2562971654" sldId="308"/>
            <ac:spMk id="3" creationId="{00000000-0000-0000-0000-000000000000}"/>
          </ac:spMkLst>
        </pc:spChg>
      </pc:sldChg>
      <pc:sldChg chg="del">
        <pc:chgData name="Aku Lehtonen" userId="73a89e4a-d795-43be-a0b0-95824e804809" providerId="ADAL" clId="{0DB91E29-FB2E-4A59-AD53-CE17F445F714}" dt="2022-03-24T08:38:37.965" v="1665" actId="47"/>
        <pc:sldMkLst>
          <pc:docMk/>
          <pc:sldMk cId="226315642" sldId="314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309093395" sldId="320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551974337" sldId="321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473047610" sldId="322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3236592382" sldId="323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3135953372" sldId="335"/>
        </pc:sldMkLst>
      </pc:sldChg>
      <pc:sldChg chg="del">
        <pc:chgData name="Aku Lehtonen" userId="73a89e4a-d795-43be-a0b0-95824e804809" providerId="ADAL" clId="{0DB91E29-FB2E-4A59-AD53-CE17F445F714}" dt="2022-05-05T11:38:37.347" v="13275" actId="47"/>
        <pc:sldMkLst>
          <pc:docMk/>
          <pc:sldMk cId="2771575562" sldId="337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3895812933" sldId="339"/>
        </pc:sldMkLst>
      </pc:sldChg>
      <pc:sldChg chg="del">
        <pc:chgData name="Aku Lehtonen" userId="73a89e4a-d795-43be-a0b0-95824e804809" providerId="ADAL" clId="{0DB91E29-FB2E-4A59-AD53-CE17F445F714}" dt="2022-05-05T11:38:37.347" v="13275" actId="47"/>
        <pc:sldMkLst>
          <pc:docMk/>
          <pc:sldMk cId="3465847381" sldId="341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3038843923" sldId="344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4273738517" sldId="345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3454782193" sldId="346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2769492897" sldId="347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4125699060" sldId="348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154144873" sldId="349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3555399516" sldId="350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4064916575" sldId="351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1811763804" sldId="356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2370241617" sldId="357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827140115" sldId="358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3456036490" sldId="359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1079337195" sldId="360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731239105" sldId="361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2900258692" sldId="364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6261482" sldId="366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382594203" sldId="367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1584972961" sldId="368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3286554649" sldId="369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2839620672" sldId="370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1089182041" sldId="371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377773932" sldId="372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3981741941" sldId="373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2367414083" sldId="374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1930572701" sldId="375"/>
        </pc:sldMkLst>
      </pc:sldChg>
      <pc:sldChg chg="del mod modShow">
        <pc:chgData name="Aku Lehtonen" userId="73a89e4a-d795-43be-a0b0-95824e804809" providerId="ADAL" clId="{0DB91E29-FB2E-4A59-AD53-CE17F445F714}" dt="2022-05-05T11:38:37.347" v="13275" actId="47"/>
        <pc:sldMkLst>
          <pc:docMk/>
          <pc:sldMk cId="2770495602" sldId="376"/>
        </pc:sldMkLst>
      </pc:sldChg>
      <pc:sldChg chg="addSp modSp add mod modAnim">
        <pc:chgData name="Aku Lehtonen" userId="73a89e4a-d795-43be-a0b0-95824e804809" providerId="ADAL" clId="{0DB91E29-FB2E-4A59-AD53-CE17F445F714}" dt="2022-05-05T11:33:28.824" v="13266" actId="1076"/>
        <pc:sldMkLst>
          <pc:docMk/>
          <pc:sldMk cId="1890865145" sldId="377"/>
        </pc:sldMkLst>
        <pc:spChg chg="mod">
          <ac:chgData name="Aku Lehtonen" userId="73a89e4a-d795-43be-a0b0-95824e804809" providerId="ADAL" clId="{0DB91E29-FB2E-4A59-AD53-CE17F445F714}" dt="2022-03-24T08:16:22.559" v="644" actId="20577"/>
          <ac:spMkLst>
            <pc:docMk/>
            <pc:sldMk cId="1890865145" sldId="377"/>
            <ac:spMk id="2" creationId="{5649E4AE-0B5E-4AAF-B199-BB0C740E0370}"/>
          </ac:spMkLst>
        </pc:spChg>
        <pc:spChg chg="mod">
          <ac:chgData name="Aku Lehtonen" userId="73a89e4a-d795-43be-a0b0-95824e804809" providerId="ADAL" clId="{0DB91E29-FB2E-4A59-AD53-CE17F445F714}" dt="2022-05-05T11:33:16.341" v="13264" actId="27636"/>
          <ac:spMkLst>
            <pc:docMk/>
            <pc:sldMk cId="1890865145" sldId="377"/>
            <ac:spMk id="3" creationId="{2E6CC5F4-7010-4BFC-A86C-A15D833BB8F3}"/>
          </ac:spMkLst>
        </pc:spChg>
        <pc:picChg chg="add mod ord modCrop">
          <ac:chgData name="Aku Lehtonen" userId="73a89e4a-d795-43be-a0b0-95824e804809" providerId="ADAL" clId="{0DB91E29-FB2E-4A59-AD53-CE17F445F714}" dt="2022-05-05T11:33:28.824" v="13266" actId="1076"/>
          <ac:picMkLst>
            <pc:docMk/>
            <pc:sldMk cId="1890865145" sldId="377"/>
            <ac:picMk id="5" creationId="{4E1511FD-2353-286B-599B-5D8C763B4491}"/>
          </ac:picMkLst>
        </pc:picChg>
      </pc:sldChg>
      <pc:sldChg chg="modSp add mod modAnim">
        <pc:chgData name="Aku Lehtonen" userId="73a89e4a-d795-43be-a0b0-95824e804809" providerId="ADAL" clId="{0DB91E29-FB2E-4A59-AD53-CE17F445F714}" dt="2022-05-05T11:25:19.016" v="12930" actId="27636"/>
        <pc:sldMkLst>
          <pc:docMk/>
          <pc:sldMk cId="2591001343" sldId="378"/>
        </pc:sldMkLst>
        <pc:spChg chg="mod">
          <ac:chgData name="Aku Lehtonen" userId="73a89e4a-d795-43be-a0b0-95824e804809" providerId="ADAL" clId="{0DB91E29-FB2E-4A59-AD53-CE17F445F714}" dt="2022-03-24T08:32:10.590" v="1200" actId="20577"/>
          <ac:spMkLst>
            <pc:docMk/>
            <pc:sldMk cId="2591001343" sldId="378"/>
            <ac:spMk id="2" creationId="{5649E4AE-0B5E-4AAF-B199-BB0C740E0370}"/>
          </ac:spMkLst>
        </pc:spChg>
        <pc:spChg chg="mod">
          <ac:chgData name="Aku Lehtonen" userId="73a89e4a-d795-43be-a0b0-95824e804809" providerId="ADAL" clId="{0DB91E29-FB2E-4A59-AD53-CE17F445F714}" dt="2022-05-05T11:25:19.016" v="12930" actId="27636"/>
          <ac:spMkLst>
            <pc:docMk/>
            <pc:sldMk cId="2591001343" sldId="378"/>
            <ac:spMk id="3" creationId="{2E6CC5F4-7010-4BFC-A86C-A15D833BB8F3}"/>
          </ac:spMkLst>
        </pc:spChg>
      </pc:sldChg>
      <pc:sldChg chg="addSp delSp modSp add mod">
        <pc:chgData name="Aku Lehtonen" userId="73a89e4a-d795-43be-a0b0-95824e804809" providerId="ADAL" clId="{0DB91E29-FB2E-4A59-AD53-CE17F445F714}" dt="2022-05-05T09:23:35.631" v="11894" actId="20577"/>
        <pc:sldMkLst>
          <pc:docMk/>
          <pc:sldMk cId="22079770" sldId="379"/>
        </pc:sldMkLst>
        <pc:spChg chg="mod">
          <ac:chgData name="Aku Lehtonen" userId="73a89e4a-d795-43be-a0b0-95824e804809" providerId="ADAL" clId="{0DB91E29-FB2E-4A59-AD53-CE17F445F714}" dt="2022-05-05T09:23:35.631" v="11894" actId="20577"/>
          <ac:spMkLst>
            <pc:docMk/>
            <pc:sldMk cId="22079770" sldId="379"/>
            <ac:spMk id="2" creationId="{5649E4AE-0B5E-4AAF-B199-BB0C740E0370}"/>
          </ac:spMkLst>
        </pc:spChg>
        <pc:spChg chg="mod">
          <ac:chgData name="Aku Lehtonen" userId="73a89e4a-d795-43be-a0b0-95824e804809" providerId="ADAL" clId="{0DB91E29-FB2E-4A59-AD53-CE17F445F714}" dt="2022-05-05T09:18:29.633" v="11722" actId="1076"/>
          <ac:spMkLst>
            <pc:docMk/>
            <pc:sldMk cId="22079770" sldId="379"/>
            <ac:spMk id="3" creationId="{2E6CC5F4-7010-4BFC-A86C-A15D833BB8F3}"/>
          </ac:spMkLst>
        </pc:spChg>
        <pc:spChg chg="add del">
          <ac:chgData name="Aku Lehtonen" userId="73a89e4a-d795-43be-a0b0-95824e804809" providerId="ADAL" clId="{0DB91E29-FB2E-4A59-AD53-CE17F445F714}" dt="2022-03-24T08:33:15.336" v="1245" actId="478"/>
          <ac:spMkLst>
            <pc:docMk/>
            <pc:sldMk cId="22079770" sldId="379"/>
            <ac:spMk id="5" creationId="{79DD444E-7F2E-4ED8-9195-803DA7006349}"/>
          </ac:spMkLst>
        </pc:spChg>
        <pc:picChg chg="add mod modCrop">
          <ac:chgData name="Aku Lehtonen" userId="73a89e4a-d795-43be-a0b0-95824e804809" providerId="ADAL" clId="{0DB91E29-FB2E-4A59-AD53-CE17F445F714}" dt="2022-05-05T09:23:07.974" v="11877" actId="14861"/>
          <ac:picMkLst>
            <pc:docMk/>
            <pc:sldMk cId="22079770" sldId="379"/>
            <ac:picMk id="5" creationId="{379BF122-3BB6-42B5-EB64-6289214A7C04}"/>
          </ac:picMkLst>
        </pc:picChg>
      </pc:sldChg>
      <pc:sldChg chg="addSp delSp modSp new mod">
        <pc:chgData name="Aku Lehtonen" userId="73a89e4a-d795-43be-a0b0-95824e804809" providerId="ADAL" clId="{0DB91E29-FB2E-4A59-AD53-CE17F445F714}" dt="2022-05-05T11:32:56.310" v="13260" actId="732"/>
        <pc:sldMkLst>
          <pc:docMk/>
          <pc:sldMk cId="561038705" sldId="380"/>
        </pc:sldMkLst>
        <pc:spChg chg="mod">
          <ac:chgData name="Aku Lehtonen" userId="73a89e4a-d795-43be-a0b0-95824e804809" providerId="ADAL" clId="{0DB91E29-FB2E-4A59-AD53-CE17F445F714}" dt="2022-05-05T06:28:59.596" v="9914" actId="20577"/>
          <ac:spMkLst>
            <pc:docMk/>
            <pc:sldMk cId="561038705" sldId="380"/>
            <ac:spMk id="2" creationId="{7A61DBD1-2A2E-46F1-BDD5-8FEB58B0FF39}"/>
          </ac:spMkLst>
        </pc:spChg>
        <pc:spChg chg="mod">
          <ac:chgData name="Aku Lehtonen" userId="73a89e4a-d795-43be-a0b0-95824e804809" providerId="ADAL" clId="{0DB91E29-FB2E-4A59-AD53-CE17F445F714}" dt="2022-05-04T10:19:28.134" v="9760" actId="14100"/>
          <ac:spMkLst>
            <pc:docMk/>
            <pc:sldMk cId="561038705" sldId="380"/>
            <ac:spMk id="3" creationId="{F36799EC-CB02-4909-BE2E-B177C37EE5A3}"/>
          </ac:spMkLst>
        </pc:spChg>
        <pc:spChg chg="add del">
          <ac:chgData name="Aku Lehtonen" userId="73a89e4a-d795-43be-a0b0-95824e804809" providerId="ADAL" clId="{0DB91E29-FB2E-4A59-AD53-CE17F445F714}" dt="2022-05-05T06:29:06.188" v="9916" actId="22"/>
          <ac:spMkLst>
            <pc:docMk/>
            <pc:sldMk cId="561038705" sldId="380"/>
            <ac:spMk id="7" creationId="{93D861D3-1B96-84ED-6338-3EA4AF8CD916}"/>
          </ac:spMkLst>
        </pc:spChg>
        <pc:spChg chg="add mod">
          <ac:chgData name="Aku Lehtonen" userId="73a89e4a-d795-43be-a0b0-95824e804809" providerId="ADAL" clId="{0DB91E29-FB2E-4A59-AD53-CE17F445F714}" dt="2022-05-05T10:16:41.531" v="12577" actId="20577"/>
          <ac:spMkLst>
            <pc:docMk/>
            <pc:sldMk cId="561038705" sldId="380"/>
            <ac:spMk id="8" creationId="{57642052-4F8B-597E-2B33-F6737F1DAD08}"/>
          </ac:spMkLst>
        </pc:spChg>
        <pc:picChg chg="add mod ord modCrop">
          <ac:chgData name="Aku Lehtonen" userId="73a89e4a-d795-43be-a0b0-95824e804809" providerId="ADAL" clId="{0DB91E29-FB2E-4A59-AD53-CE17F445F714}" dt="2022-05-05T11:32:56.310" v="13260" actId="732"/>
          <ac:picMkLst>
            <pc:docMk/>
            <pc:sldMk cId="561038705" sldId="380"/>
            <ac:picMk id="5" creationId="{D801F0FF-997F-F3C6-3896-C2E09C911807}"/>
          </ac:picMkLst>
        </pc:picChg>
      </pc:sldChg>
      <pc:sldChg chg="addSp delSp modSp add mod">
        <pc:chgData name="Aku Lehtonen" userId="73a89e4a-d795-43be-a0b0-95824e804809" providerId="ADAL" clId="{0DB91E29-FB2E-4A59-AD53-CE17F445F714}" dt="2022-05-05T11:34:27.129" v="13272" actId="12"/>
        <pc:sldMkLst>
          <pc:docMk/>
          <pc:sldMk cId="1814968689" sldId="381"/>
        </pc:sldMkLst>
        <pc:spChg chg="mod">
          <ac:chgData name="Aku Lehtonen" userId="73a89e4a-d795-43be-a0b0-95824e804809" providerId="ADAL" clId="{0DB91E29-FB2E-4A59-AD53-CE17F445F714}" dt="2022-05-05T09:24:14.158" v="11954" actId="20577"/>
          <ac:spMkLst>
            <pc:docMk/>
            <pc:sldMk cId="1814968689" sldId="381"/>
            <ac:spMk id="2" creationId="{5649E4AE-0B5E-4AAF-B199-BB0C740E0370}"/>
          </ac:spMkLst>
        </pc:spChg>
        <pc:spChg chg="mod">
          <ac:chgData name="Aku Lehtonen" userId="73a89e4a-d795-43be-a0b0-95824e804809" providerId="ADAL" clId="{0DB91E29-FB2E-4A59-AD53-CE17F445F714}" dt="2022-05-05T11:34:27.129" v="13272" actId="12"/>
          <ac:spMkLst>
            <pc:docMk/>
            <pc:sldMk cId="1814968689" sldId="381"/>
            <ac:spMk id="3" creationId="{2E6CC5F4-7010-4BFC-A86C-A15D833BB8F3}"/>
          </ac:spMkLst>
        </pc:spChg>
        <pc:picChg chg="add del mod ord modCrop">
          <ac:chgData name="Aku Lehtonen" userId="73a89e4a-d795-43be-a0b0-95824e804809" providerId="ADAL" clId="{0DB91E29-FB2E-4A59-AD53-CE17F445F714}" dt="2022-05-05T11:12:03.504" v="12711" actId="478"/>
          <ac:picMkLst>
            <pc:docMk/>
            <pc:sldMk cId="1814968689" sldId="381"/>
            <ac:picMk id="4" creationId="{4AA6224C-2F12-5F80-A8B1-673E599AD470}"/>
          </ac:picMkLst>
        </pc:picChg>
        <pc:picChg chg="add mod modCrop">
          <ac:chgData name="Aku Lehtonen" userId="73a89e4a-d795-43be-a0b0-95824e804809" providerId="ADAL" clId="{0DB91E29-FB2E-4A59-AD53-CE17F445F714}" dt="2022-05-05T11:34:08.037" v="13269" actId="1076"/>
          <ac:picMkLst>
            <pc:docMk/>
            <pc:sldMk cId="1814968689" sldId="381"/>
            <ac:picMk id="6" creationId="{A1F45CF6-876E-68DD-C27C-1C45A6F708E0}"/>
          </ac:picMkLst>
        </pc:picChg>
      </pc:sldChg>
      <pc:sldChg chg="addSp delSp modSp add mod modClrScheme chgLayout">
        <pc:chgData name="Aku Lehtonen" userId="73a89e4a-d795-43be-a0b0-95824e804809" providerId="ADAL" clId="{0DB91E29-FB2E-4A59-AD53-CE17F445F714}" dt="2022-05-05T11:14:14.351" v="12733" actId="27636"/>
        <pc:sldMkLst>
          <pc:docMk/>
          <pc:sldMk cId="2277668760" sldId="382"/>
        </pc:sldMkLst>
        <pc:spChg chg="mod ord">
          <ac:chgData name="Aku Lehtonen" userId="73a89e4a-d795-43be-a0b0-95824e804809" providerId="ADAL" clId="{0DB91E29-FB2E-4A59-AD53-CE17F445F714}" dt="2022-05-03T09:19:27.353" v="8954" actId="20577"/>
          <ac:spMkLst>
            <pc:docMk/>
            <pc:sldMk cId="2277668760" sldId="382"/>
            <ac:spMk id="2" creationId="{5649E4AE-0B5E-4AAF-B199-BB0C740E0370}"/>
          </ac:spMkLst>
        </pc:spChg>
        <pc:spChg chg="mod ord">
          <ac:chgData name="Aku Lehtonen" userId="73a89e4a-d795-43be-a0b0-95824e804809" providerId="ADAL" clId="{0DB91E29-FB2E-4A59-AD53-CE17F445F714}" dt="2022-05-05T11:14:01.698" v="12730" actId="27636"/>
          <ac:spMkLst>
            <pc:docMk/>
            <pc:sldMk cId="2277668760" sldId="382"/>
            <ac:spMk id="3" creationId="{2E6CC5F4-7010-4BFC-A86C-A15D833BB8F3}"/>
          </ac:spMkLst>
        </pc:spChg>
        <pc:spChg chg="add del mod ord">
          <ac:chgData name="Aku Lehtonen" userId="73a89e4a-d795-43be-a0b0-95824e804809" providerId="ADAL" clId="{0DB91E29-FB2E-4A59-AD53-CE17F445F714}" dt="2022-05-03T09:04:11.607" v="8826" actId="478"/>
          <ac:spMkLst>
            <pc:docMk/>
            <pc:sldMk cId="2277668760" sldId="382"/>
            <ac:spMk id="4" creationId="{140BAA4D-8D6A-43DA-8C8F-421E70D860AA}"/>
          </ac:spMkLst>
        </pc:spChg>
        <pc:spChg chg="add del mod">
          <ac:chgData name="Aku Lehtonen" userId="73a89e4a-d795-43be-a0b0-95824e804809" providerId="ADAL" clId="{0DB91E29-FB2E-4A59-AD53-CE17F445F714}" dt="2022-05-03T09:04:12.928" v="8827" actId="478"/>
          <ac:spMkLst>
            <pc:docMk/>
            <pc:sldMk cId="2277668760" sldId="382"/>
            <ac:spMk id="6" creationId="{E825DDAF-77FF-3C01-117E-B35923275440}"/>
          </ac:spMkLst>
        </pc:spChg>
        <pc:spChg chg="add mod">
          <ac:chgData name="Aku Lehtonen" userId="73a89e4a-d795-43be-a0b0-95824e804809" providerId="ADAL" clId="{0DB91E29-FB2E-4A59-AD53-CE17F445F714}" dt="2022-05-05T11:14:14.351" v="12733" actId="27636"/>
          <ac:spMkLst>
            <pc:docMk/>
            <pc:sldMk cId="2277668760" sldId="382"/>
            <ac:spMk id="7" creationId="{07CD52C7-54DA-27F9-E0AC-7ECDF1C42238}"/>
          </ac:spMkLst>
        </pc:spChg>
      </pc:sldChg>
      <pc:sldChg chg="addSp delSp modSp add mod">
        <pc:chgData name="Aku Lehtonen" userId="73a89e4a-d795-43be-a0b0-95824e804809" providerId="ADAL" clId="{0DB91E29-FB2E-4A59-AD53-CE17F445F714}" dt="2022-05-05T11:31:50.503" v="13257" actId="20577"/>
        <pc:sldMkLst>
          <pc:docMk/>
          <pc:sldMk cId="577008875" sldId="383"/>
        </pc:sldMkLst>
        <pc:spChg chg="mod">
          <ac:chgData name="Aku Lehtonen" userId="73a89e4a-d795-43be-a0b0-95824e804809" providerId="ADAL" clId="{0DB91E29-FB2E-4A59-AD53-CE17F445F714}" dt="2022-05-05T10:17:19.851" v="12593" actId="20577"/>
          <ac:spMkLst>
            <pc:docMk/>
            <pc:sldMk cId="577008875" sldId="383"/>
            <ac:spMk id="2" creationId="{5649E4AE-0B5E-4AAF-B199-BB0C740E0370}"/>
          </ac:spMkLst>
        </pc:spChg>
        <pc:spChg chg="add del">
          <ac:chgData name="Aku Lehtonen" userId="73a89e4a-d795-43be-a0b0-95824e804809" providerId="ADAL" clId="{0DB91E29-FB2E-4A59-AD53-CE17F445F714}" dt="2022-05-02T09:55:22.141" v="5979" actId="22"/>
          <ac:spMkLst>
            <pc:docMk/>
            <pc:sldMk cId="577008875" sldId="383"/>
            <ac:spMk id="5" creationId="{7990F8D9-7725-4E59-8B35-701CB06F5B54}"/>
          </ac:spMkLst>
        </pc:spChg>
        <pc:spChg chg="add mod">
          <ac:chgData name="Aku Lehtonen" userId="73a89e4a-d795-43be-a0b0-95824e804809" providerId="ADAL" clId="{0DB91E29-FB2E-4A59-AD53-CE17F445F714}" dt="2022-05-05T11:31:50.503" v="13257" actId="20577"/>
          <ac:spMkLst>
            <pc:docMk/>
            <pc:sldMk cId="577008875" sldId="383"/>
            <ac:spMk id="6" creationId="{AF2945F8-3221-4EDB-814B-3E370AF463B4}"/>
          </ac:spMkLst>
        </pc:spChg>
      </pc:sldChg>
      <pc:sldChg chg="addSp modSp add mod">
        <pc:chgData name="Aku Lehtonen" userId="73a89e4a-d795-43be-a0b0-95824e804809" providerId="ADAL" clId="{0DB91E29-FB2E-4A59-AD53-CE17F445F714}" dt="2022-05-05T10:12:21.980" v="12478" actId="339"/>
        <pc:sldMkLst>
          <pc:docMk/>
          <pc:sldMk cId="3087529742" sldId="384"/>
        </pc:sldMkLst>
        <pc:spChg chg="mod">
          <ac:chgData name="Aku Lehtonen" userId="73a89e4a-d795-43be-a0b0-95824e804809" providerId="ADAL" clId="{0DB91E29-FB2E-4A59-AD53-CE17F445F714}" dt="2022-03-24T08:37:50.964" v="1617" actId="20577"/>
          <ac:spMkLst>
            <pc:docMk/>
            <pc:sldMk cId="3087529742" sldId="384"/>
            <ac:spMk id="2" creationId="{5649E4AE-0B5E-4AAF-B199-BB0C740E0370}"/>
          </ac:spMkLst>
        </pc:spChg>
        <pc:spChg chg="mod">
          <ac:chgData name="Aku Lehtonen" userId="73a89e4a-d795-43be-a0b0-95824e804809" providerId="ADAL" clId="{0DB91E29-FB2E-4A59-AD53-CE17F445F714}" dt="2022-05-05T10:03:44.143" v="12469" actId="14100"/>
          <ac:spMkLst>
            <pc:docMk/>
            <pc:sldMk cId="3087529742" sldId="384"/>
            <ac:spMk id="3" creationId="{2E6CC5F4-7010-4BFC-A86C-A15D833BB8F3}"/>
          </ac:spMkLst>
        </pc:spChg>
        <pc:spChg chg="add mod">
          <ac:chgData name="Aku Lehtonen" userId="73a89e4a-d795-43be-a0b0-95824e804809" providerId="ADAL" clId="{0DB91E29-FB2E-4A59-AD53-CE17F445F714}" dt="2022-05-05T10:03:31.207" v="12468" actId="20577"/>
          <ac:spMkLst>
            <pc:docMk/>
            <pc:sldMk cId="3087529742" sldId="384"/>
            <ac:spMk id="4" creationId="{C33AB75E-B4D9-44EA-9716-D331B7F1EE8A}"/>
          </ac:spMkLst>
        </pc:spChg>
        <pc:picChg chg="add mod">
          <ac:chgData name="Aku Lehtonen" userId="73a89e4a-d795-43be-a0b0-95824e804809" providerId="ADAL" clId="{0DB91E29-FB2E-4A59-AD53-CE17F445F714}" dt="2022-05-05T10:12:21.980" v="12478" actId="339"/>
          <ac:picMkLst>
            <pc:docMk/>
            <pc:sldMk cId="3087529742" sldId="384"/>
            <ac:picMk id="6" creationId="{F5AB151A-201D-9BE1-2BC1-D9AE35CF0D11}"/>
          </ac:picMkLst>
        </pc:picChg>
      </pc:sldChg>
      <pc:sldChg chg="addSp modSp add mod">
        <pc:chgData name="Aku Lehtonen" userId="73a89e4a-d795-43be-a0b0-95824e804809" providerId="ADAL" clId="{0DB91E29-FB2E-4A59-AD53-CE17F445F714}" dt="2022-05-05T11:17:18.517" v="12736" actId="27636"/>
        <pc:sldMkLst>
          <pc:docMk/>
          <pc:sldMk cId="2086628747" sldId="385"/>
        </pc:sldMkLst>
        <pc:spChg chg="mod">
          <ac:chgData name="Aku Lehtonen" userId="73a89e4a-d795-43be-a0b0-95824e804809" providerId="ADAL" clId="{0DB91E29-FB2E-4A59-AD53-CE17F445F714}" dt="2022-05-05T10:20:03.203" v="12660" actId="20577"/>
          <ac:spMkLst>
            <pc:docMk/>
            <pc:sldMk cId="2086628747" sldId="385"/>
            <ac:spMk id="2" creationId="{5649E4AE-0B5E-4AAF-B199-BB0C740E0370}"/>
          </ac:spMkLst>
        </pc:spChg>
        <pc:spChg chg="mod">
          <ac:chgData name="Aku Lehtonen" userId="73a89e4a-d795-43be-a0b0-95824e804809" providerId="ADAL" clId="{0DB91E29-FB2E-4A59-AD53-CE17F445F714}" dt="2022-05-05T10:20:50.139" v="12684" actId="20577"/>
          <ac:spMkLst>
            <pc:docMk/>
            <pc:sldMk cId="2086628747" sldId="385"/>
            <ac:spMk id="3" creationId="{2E6CC5F4-7010-4BFC-A86C-A15D833BB8F3}"/>
          </ac:spMkLst>
        </pc:spChg>
        <pc:spChg chg="add mod">
          <ac:chgData name="Aku Lehtonen" userId="73a89e4a-d795-43be-a0b0-95824e804809" providerId="ADAL" clId="{0DB91E29-FB2E-4A59-AD53-CE17F445F714}" dt="2022-05-05T11:17:18.517" v="12736" actId="27636"/>
          <ac:spMkLst>
            <pc:docMk/>
            <pc:sldMk cId="2086628747" sldId="385"/>
            <ac:spMk id="4" creationId="{D6815289-5B7A-4FD2-5F4B-94584B343FEF}"/>
          </ac:spMkLst>
        </pc:spChg>
      </pc:sldChg>
      <pc:sldChg chg="addSp modSp add mod">
        <pc:chgData name="Aku Lehtonen" userId="73a89e4a-d795-43be-a0b0-95824e804809" providerId="ADAL" clId="{0DB91E29-FB2E-4A59-AD53-CE17F445F714}" dt="2022-05-05T11:27:21.543" v="12968" actId="20577"/>
        <pc:sldMkLst>
          <pc:docMk/>
          <pc:sldMk cId="1126290669" sldId="386"/>
        </pc:sldMkLst>
        <pc:spChg chg="mod">
          <ac:chgData name="Aku Lehtonen" userId="73a89e4a-d795-43be-a0b0-95824e804809" providerId="ADAL" clId="{0DB91E29-FB2E-4A59-AD53-CE17F445F714}" dt="2022-05-02T12:00:07.395" v="7790" actId="20577"/>
          <ac:spMkLst>
            <pc:docMk/>
            <pc:sldMk cId="1126290669" sldId="386"/>
            <ac:spMk id="2" creationId="{5649E4AE-0B5E-4AAF-B199-BB0C740E0370}"/>
          </ac:spMkLst>
        </pc:spChg>
        <pc:spChg chg="mod">
          <ac:chgData name="Aku Lehtonen" userId="73a89e4a-d795-43be-a0b0-95824e804809" providerId="ADAL" clId="{0DB91E29-FB2E-4A59-AD53-CE17F445F714}" dt="2022-05-05T11:27:21.543" v="12968" actId="20577"/>
          <ac:spMkLst>
            <pc:docMk/>
            <pc:sldMk cId="1126290669" sldId="386"/>
            <ac:spMk id="3" creationId="{2E6CC5F4-7010-4BFC-A86C-A15D833BB8F3}"/>
          </ac:spMkLst>
        </pc:spChg>
        <pc:spChg chg="mod">
          <ac:chgData name="Aku Lehtonen" userId="73a89e4a-d795-43be-a0b0-95824e804809" providerId="ADAL" clId="{0DB91E29-FB2E-4A59-AD53-CE17F445F714}" dt="2022-05-02T12:00:19.937" v="7791" actId="20577"/>
          <ac:spMkLst>
            <pc:docMk/>
            <pc:sldMk cId="1126290669" sldId="386"/>
            <ac:spMk id="6" creationId="{AF2945F8-3221-4EDB-814B-3E370AF463B4}"/>
          </ac:spMkLst>
        </pc:spChg>
        <pc:picChg chg="add mod ord modCrop">
          <ac:chgData name="Aku Lehtonen" userId="73a89e4a-d795-43be-a0b0-95824e804809" providerId="ADAL" clId="{0DB91E29-FB2E-4A59-AD53-CE17F445F714}" dt="2022-05-05T06:36:18.288" v="10029" actId="732"/>
          <ac:picMkLst>
            <pc:docMk/>
            <pc:sldMk cId="1126290669" sldId="386"/>
            <ac:picMk id="5" creationId="{A678A4FD-4F9E-6DCF-48E4-F5D2042165B6}"/>
          </ac:picMkLst>
        </pc:picChg>
      </pc:sldChg>
      <pc:sldChg chg="modSp add del mod">
        <pc:chgData name="Aku Lehtonen" userId="73a89e4a-d795-43be-a0b0-95824e804809" providerId="ADAL" clId="{0DB91E29-FB2E-4A59-AD53-CE17F445F714}" dt="2022-05-02T11:52:25.647" v="7386" actId="47"/>
        <pc:sldMkLst>
          <pc:docMk/>
          <pc:sldMk cId="2201049443" sldId="386"/>
        </pc:sldMkLst>
        <pc:spChg chg="mod">
          <ac:chgData name="Aku Lehtonen" userId="73a89e4a-d795-43be-a0b0-95824e804809" providerId="ADAL" clId="{0DB91E29-FB2E-4A59-AD53-CE17F445F714}" dt="2022-05-02T11:52:12.788" v="7385" actId="20577"/>
          <ac:spMkLst>
            <pc:docMk/>
            <pc:sldMk cId="2201049443" sldId="386"/>
            <ac:spMk id="4" creationId="{C33AB75E-B4D9-44EA-9716-D331B7F1EE8A}"/>
          </ac:spMkLst>
        </pc:spChg>
      </pc:sldChg>
      <pc:sldChg chg="delSp modSp add del mod">
        <pc:chgData name="Aku Lehtonen" userId="73a89e4a-d795-43be-a0b0-95824e804809" providerId="ADAL" clId="{0DB91E29-FB2E-4A59-AD53-CE17F445F714}" dt="2022-05-05T11:14:23.782" v="12734" actId="47"/>
        <pc:sldMkLst>
          <pc:docMk/>
          <pc:sldMk cId="1246125671" sldId="387"/>
        </pc:sldMkLst>
        <pc:spChg chg="mod">
          <ac:chgData name="Aku Lehtonen" userId="73a89e4a-d795-43be-a0b0-95824e804809" providerId="ADAL" clId="{0DB91E29-FB2E-4A59-AD53-CE17F445F714}" dt="2022-05-03T09:19:24.680" v="8952" actId="20577"/>
          <ac:spMkLst>
            <pc:docMk/>
            <pc:sldMk cId="1246125671" sldId="387"/>
            <ac:spMk id="2" creationId="{5649E4AE-0B5E-4AAF-B199-BB0C740E0370}"/>
          </ac:spMkLst>
        </pc:spChg>
        <pc:spChg chg="mod">
          <ac:chgData name="Aku Lehtonen" userId="73a89e4a-d795-43be-a0b0-95824e804809" providerId="ADAL" clId="{0DB91E29-FB2E-4A59-AD53-CE17F445F714}" dt="2022-05-05T08:00:52.047" v="11247" actId="27636"/>
          <ac:spMkLst>
            <pc:docMk/>
            <pc:sldMk cId="1246125671" sldId="387"/>
            <ac:spMk id="3" creationId="{2E6CC5F4-7010-4BFC-A86C-A15D833BB8F3}"/>
          </ac:spMkLst>
        </pc:spChg>
        <pc:spChg chg="del mod">
          <ac:chgData name="Aku Lehtonen" userId="73a89e4a-d795-43be-a0b0-95824e804809" providerId="ADAL" clId="{0DB91E29-FB2E-4A59-AD53-CE17F445F714}" dt="2022-05-03T09:04:04.793" v="8823" actId="478"/>
          <ac:spMkLst>
            <pc:docMk/>
            <pc:sldMk cId="1246125671" sldId="387"/>
            <ac:spMk id="4" creationId="{140BAA4D-8D6A-43DA-8C8F-421E70D860AA}"/>
          </ac:spMkLst>
        </pc:spChg>
      </pc:sldChg>
      <pc:sldChg chg="modSp add mod">
        <pc:chgData name="Aku Lehtonen" userId="73a89e4a-d795-43be-a0b0-95824e804809" providerId="ADAL" clId="{0DB91E29-FB2E-4A59-AD53-CE17F445F714}" dt="2022-05-05T10:17:13.371" v="12585" actId="20577"/>
        <pc:sldMkLst>
          <pc:docMk/>
          <pc:sldMk cId="1601367211" sldId="388"/>
        </pc:sldMkLst>
        <pc:spChg chg="mod">
          <ac:chgData name="Aku Lehtonen" userId="73a89e4a-d795-43be-a0b0-95824e804809" providerId="ADAL" clId="{0DB91E29-FB2E-4A59-AD53-CE17F445F714}" dt="2022-05-05T10:17:13.371" v="12585" actId="20577"/>
          <ac:spMkLst>
            <pc:docMk/>
            <pc:sldMk cId="1601367211" sldId="388"/>
            <ac:spMk id="3" creationId="{F36799EC-CB02-4909-BE2E-B177C37EE5A3}"/>
          </ac:spMkLst>
        </pc:spChg>
      </pc:sldChg>
      <pc:sldChg chg="modSp add del mod">
        <pc:chgData name="Aku Lehtonen" userId="73a89e4a-d795-43be-a0b0-95824e804809" providerId="ADAL" clId="{0DB91E29-FB2E-4A59-AD53-CE17F445F714}" dt="2022-05-05T10:18:40.547" v="12601" actId="47"/>
        <pc:sldMkLst>
          <pc:docMk/>
          <pc:sldMk cId="4112739415" sldId="389"/>
        </pc:sldMkLst>
        <pc:spChg chg="mod">
          <ac:chgData name="Aku Lehtonen" userId="73a89e4a-d795-43be-a0b0-95824e804809" providerId="ADAL" clId="{0DB91E29-FB2E-4A59-AD53-CE17F445F714}" dt="2022-05-05T07:51:55.046" v="11109" actId="20577"/>
          <ac:spMkLst>
            <pc:docMk/>
            <pc:sldMk cId="4112739415" sldId="389"/>
            <ac:spMk id="3" creationId="{2E6CC5F4-7010-4BFC-A86C-A15D833BB8F3}"/>
          </ac:spMkLst>
        </pc:spChg>
      </pc:sldChg>
      <pc:sldChg chg="delSp modSp add del mod setBg delDesignElem">
        <pc:chgData name="Aku Lehtonen" userId="73a89e4a-d795-43be-a0b0-95824e804809" providerId="ADAL" clId="{0DB91E29-FB2E-4A59-AD53-CE17F445F714}" dt="2022-05-05T08:00:19.893" v="11233" actId="47"/>
        <pc:sldMkLst>
          <pc:docMk/>
          <pc:sldMk cId="382020881" sldId="390"/>
        </pc:sldMkLst>
        <pc:spChg chg="del">
          <ac:chgData name="Aku Lehtonen" userId="73a89e4a-d795-43be-a0b0-95824e804809" providerId="ADAL" clId="{0DB91E29-FB2E-4A59-AD53-CE17F445F714}" dt="2022-05-05T08:00:04.844" v="11223"/>
          <ac:spMkLst>
            <pc:docMk/>
            <pc:sldMk cId="382020881" sldId="390"/>
            <ac:spMk id="9" creationId="{04812C46-200A-4DEB-A05E-3ED6C68C2387}"/>
          </ac:spMkLst>
        </pc:spChg>
        <pc:spChg chg="del">
          <ac:chgData name="Aku Lehtonen" userId="73a89e4a-d795-43be-a0b0-95824e804809" providerId="ADAL" clId="{0DB91E29-FB2E-4A59-AD53-CE17F445F714}" dt="2022-05-05T08:00:04.844" v="11223"/>
          <ac:spMkLst>
            <pc:docMk/>
            <pc:sldMk cId="382020881" sldId="390"/>
            <ac:spMk id="11" creationId="{D1EA859B-E555-4109-94F3-6700E046E008}"/>
          </ac:spMkLst>
        </pc:spChg>
        <pc:spChg chg="mod">
          <ac:chgData name="Aku Lehtonen" userId="73a89e4a-d795-43be-a0b0-95824e804809" providerId="ADAL" clId="{0DB91E29-FB2E-4A59-AD53-CE17F445F714}" dt="2022-05-05T08:00:12.301" v="11231" actId="20577"/>
          <ac:spMkLst>
            <pc:docMk/>
            <pc:sldMk cId="382020881" sldId="390"/>
            <ac:spMk id="14" creationId="{7434E3A2-4A8D-D1F0-0CF1-2B1AF7030383}"/>
          </ac:spMkLst>
        </pc:spChg>
        <pc:picChg chg="del">
          <ac:chgData name="Aku Lehtonen" userId="73a89e4a-d795-43be-a0b0-95824e804809" providerId="ADAL" clId="{0DB91E29-FB2E-4A59-AD53-CE17F445F714}" dt="2022-05-05T08:00:09.326" v="11224" actId="478"/>
          <ac:picMkLst>
            <pc:docMk/>
            <pc:sldMk cId="382020881" sldId="390"/>
            <ac:picMk id="12" creationId="{3B78CA38-895E-B336-92D7-0742DEBDAF93}"/>
          </ac:picMkLst>
        </pc:picChg>
      </pc:sldChg>
      <pc:sldChg chg="modSp add mod">
        <pc:chgData name="Aku Lehtonen" userId="73a89e4a-d795-43be-a0b0-95824e804809" providerId="ADAL" clId="{0DB91E29-FB2E-4A59-AD53-CE17F445F714}" dt="2022-05-05T10:19:01.348" v="12608" actId="113"/>
        <pc:sldMkLst>
          <pc:docMk/>
          <pc:sldMk cId="1016008527" sldId="391"/>
        </pc:sldMkLst>
        <pc:spChg chg="mod">
          <ac:chgData name="Aku Lehtonen" userId="73a89e4a-d795-43be-a0b0-95824e804809" providerId="ADAL" clId="{0DB91E29-FB2E-4A59-AD53-CE17F445F714}" dt="2022-05-05T08:08:27.788" v="11280" actId="20577"/>
          <ac:spMkLst>
            <pc:docMk/>
            <pc:sldMk cId="1016008527" sldId="391"/>
            <ac:spMk id="2" creationId="{5649E4AE-0B5E-4AAF-B199-BB0C740E0370}"/>
          </ac:spMkLst>
        </pc:spChg>
        <pc:spChg chg="mod">
          <ac:chgData name="Aku Lehtonen" userId="73a89e4a-d795-43be-a0b0-95824e804809" providerId="ADAL" clId="{0DB91E29-FB2E-4A59-AD53-CE17F445F714}" dt="2022-05-05T10:19:01.348" v="12608" actId="113"/>
          <ac:spMkLst>
            <pc:docMk/>
            <pc:sldMk cId="1016008527" sldId="391"/>
            <ac:spMk id="4" creationId="{C33AB75E-B4D9-44EA-9716-D331B7F1EE8A}"/>
          </ac:spMkLst>
        </pc:spChg>
      </pc:sldChg>
      <pc:sldMasterChg chg="modSp mod">
        <pc:chgData name="Aku Lehtonen" userId="73a89e4a-d795-43be-a0b0-95824e804809" providerId="ADAL" clId="{0DB91E29-FB2E-4A59-AD53-CE17F445F714}" dt="2022-05-05T10:15:26.855" v="12510" actId="20577"/>
        <pc:sldMasterMkLst>
          <pc:docMk/>
          <pc:sldMasterMk cId="1342846092" sldId="2147483648"/>
        </pc:sldMasterMkLst>
        <pc:spChg chg="mod">
          <ac:chgData name="Aku Lehtonen" userId="73a89e4a-d795-43be-a0b0-95824e804809" providerId="ADAL" clId="{0DB91E29-FB2E-4A59-AD53-CE17F445F714}" dt="2022-05-05T10:15:26.855" v="12510" actId="20577"/>
          <ac:spMkLst>
            <pc:docMk/>
            <pc:sldMasterMk cId="1342846092" sldId="2147483648"/>
            <ac:spMk id="10" creationId="{74149B64-7CD4-4A9E-8EB6-46F43C21E097}"/>
          </ac:spMkLst>
        </pc:spChg>
        <pc:picChg chg="ord">
          <ac:chgData name="Aku Lehtonen" userId="73a89e4a-d795-43be-a0b0-95824e804809" providerId="ADAL" clId="{0DB91E29-FB2E-4A59-AD53-CE17F445F714}" dt="2022-05-04T10:09:53.085" v="9595" actId="166"/>
          <ac:picMkLst>
            <pc:docMk/>
            <pc:sldMasterMk cId="1342846092" sldId="2147483648"/>
            <ac:picMk id="9" creationId="{AB0E6E8C-9DFA-4CEB-8007-31AACF069D34}"/>
          </ac:picMkLst>
        </pc:picChg>
      </pc:sldMasterChg>
    </pc:docChg>
  </pc:docChgLst>
  <pc:docChgLst>
    <pc:chgData name="Leena Jääskeläinen" userId="a6d0f8f62a7035fa" providerId="LiveId" clId="{2D74A607-16AC-4A52-96B6-DCFE1943B735}"/>
    <pc:docChg chg="undo custSel addSld delSld modSld modMainMaster modSection">
      <pc:chgData name="Leena Jääskeläinen" userId="a6d0f8f62a7035fa" providerId="LiveId" clId="{2D74A607-16AC-4A52-96B6-DCFE1943B735}" dt="2022-05-16T15:21:25.532" v="1305" actId="20577"/>
      <pc:docMkLst>
        <pc:docMk/>
      </pc:docMkLst>
      <pc:sldChg chg="addSp delSp modSp mod setBg">
        <pc:chgData name="Leena Jääskeläinen" userId="a6d0f8f62a7035fa" providerId="LiveId" clId="{2D74A607-16AC-4A52-96B6-DCFE1943B735}" dt="2022-05-16T15:14:52.778" v="1248" actId="1076"/>
        <pc:sldMkLst>
          <pc:docMk/>
          <pc:sldMk cId="2787449215" sldId="258"/>
        </pc:sldMkLst>
        <pc:spChg chg="del">
          <ac:chgData name="Leena Jääskeläinen" userId="a6d0f8f62a7035fa" providerId="LiveId" clId="{2D74A607-16AC-4A52-96B6-DCFE1943B735}" dt="2022-05-16T15:14:38.163" v="1247" actId="26606"/>
          <ac:spMkLst>
            <pc:docMk/>
            <pc:sldMk cId="2787449215" sldId="258"/>
            <ac:spMk id="9" creationId="{04812C46-200A-4DEB-A05E-3ED6C68C2387}"/>
          </ac:spMkLst>
        </pc:spChg>
        <pc:spChg chg="del">
          <ac:chgData name="Leena Jääskeläinen" userId="a6d0f8f62a7035fa" providerId="LiveId" clId="{2D74A607-16AC-4A52-96B6-DCFE1943B735}" dt="2022-05-16T15:14:38.163" v="1247" actId="26606"/>
          <ac:spMkLst>
            <pc:docMk/>
            <pc:sldMk cId="2787449215" sldId="258"/>
            <ac:spMk id="11" creationId="{D1EA859B-E555-4109-94F3-6700E046E008}"/>
          </ac:spMkLst>
        </pc:spChg>
        <pc:spChg chg="mod">
          <ac:chgData name="Leena Jääskeläinen" userId="a6d0f8f62a7035fa" providerId="LiveId" clId="{2D74A607-16AC-4A52-96B6-DCFE1943B735}" dt="2022-05-16T15:14:38.163" v="1247" actId="26606"/>
          <ac:spMkLst>
            <pc:docMk/>
            <pc:sldMk cId="2787449215" sldId="258"/>
            <ac:spMk id="14" creationId="{7434E3A2-4A8D-D1F0-0CF1-2B1AF7030383}"/>
          </ac:spMkLst>
        </pc:spChg>
        <pc:spChg chg="add">
          <ac:chgData name="Leena Jääskeläinen" userId="a6d0f8f62a7035fa" providerId="LiveId" clId="{2D74A607-16AC-4A52-96B6-DCFE1943B735}" dt="2022-05-16T15:14:38.163" v="1247" actId="26606"/>
          <ac:spMkLst>
            <pc:docMk/>
            <pc:sldMk cId="2787449215" sldId="258"/>
            <ac:spMk id="19" creationId="{5E52985E-2553-471E-82AA-5ED7A329890A}"/>
          </ac:spMkLst>
        </pc:spChg>
        <pc:picChg chg="add mod">
          <ac:chgData name="Leena Jääskeläinen" userId="a6d0f8f62a7035fa" providerId="LiveId" clId="{2D74A607-16AC-4A52-96B6-DCFE1943B735}" dt="2022-05-16T15:14:52.778" v="1248" actId="1076"/>
          <ac:picMkLst>
            <pc:docMk/>
            <pc:sldMk cId="2787449215" sldId="258"/>
            <ac:picMk id="3" creationId="{E1C2999A-2879-918A-A3B6-356616A89057}"/>
          </ac:picMkLst>
        </pc:picChg>
        <pc:picChg chg="mod ord">
          <ac:chgData name="Leena Jääskeläinen" userId="a6d0f8f62a7035fa" providerId="LiveId" clId="{2D74A607-16AC-4A52-96B6-DCFE1943B735}" dt="2022-05-16T15:14:38.163" v="1247" actId="26606"/>
          <ac:picMkLst>
            <pc:docMk/>
            <pc:sldMk cId="2787449215" sldId="258"/>
            <ac:picMk id="12" creationId="{3B78CA38-895E-B336-92D7-0742DEBDAF93}"/>
          </ac:picMkLst>
        </pc:picChg>
        <pc:cxnChg chg="add">
          <ac:chgData name="Leena Jääskeläinen" userId="a6d0f8f62a7035fa" providerId="LiveId" clId="{2D74A607-16AC-4A52-96B6-DCFE1943B735}" dt="2022-05-16T15:14:38.163" v="1247" actId="26606"/>
          <ac:cxnSpMkLst>
            <pc:docMk/>
            <pc:sldMk cId="2787449215" sldId="258"/>
            <ac:cxnSpMk id="21" creationId="{DAE3ABC6-4042-4293-A7DF-F01181363B7E}"/>
          </ac:cxnSpMkLst>
        </pc:cxnChg>
      </pc:sldChg>
      <pc:sldChg chg="modSp mod setBg">
        <pc:chgData name="Leena Jääskeläinen" userId="a6d0f8f62a7035fa" providerId="LiveId" clId="{2D74A607-16AC-4A52-96B6-DCFE1943B735}" dt="2022-05-15T19:25:30.131" v="4"/>
        <pc:sldMkLst>
          <pc:docMk/>
          <pc:sldMk cId="2562971654" sldId="308"/>
        </pc:sldMkLst>
        <pc:picChg chg="mod">
          <ac:chgData name="Leena Jääskeläinen" userId="a6d0f8f62a7035fa" providerId="LiveId" clId="{2D74A607-16AC-4A52-96B6-DCFE1943B735}" dt="2022-05-15T19:23:56.407" v="1" actId="1076"/>
          <ac:picMkLst>
            <pc:docMk/>
            <pc:sldMk cId="2562971654" sldId="308"/>
            <ac:picMk id="8" creationId="{0CD9829F-6E34-48B9-AFB8-3C455551F046}"/>
          </ac:picMkLst>
        </pc:picChg>
      </pc:sldChg>
      <pc:sldChg chg="addSp delSp modSp mod setBg setFolMasterObjs modAnim">
        <pc:chgData name="Leena Jääskeläinen" userId="a6d0f8f62a7035fa" providerId="LiveId" clId="{2D74A607-16AC-4A52-96B6-DCFE1943B735}" dt="2022-05-16T08:52:57.108" v="676" actId="113"/>
        <pc:sldMkLst>
          <pc:docMk/>
          <pc:sldMk cId="1890865145" sldId="377"/>
        </pc:sldMkLst>
        <pc:spChg chg="mod">
          <ac:chgData name="Leena Jääskeläinen" userId="a6d0f8f62a7035fa" providerId="LiveId" clId="{2D74A607-16AC-4A52-96B6-DCFE1943B735}" dt="2022-05-15T20:25:16.793" v="521" actId="26606"/>
          <ac:spMkLst>
            <pc:docMk/>
            <pc:sldMk cId="1890865145" sldId="377"/>
            <ac:spMk id="2" creationId="{5649E4AE-0B5E-4AAF-B199-BB0C740E0370}"/>
          </ac:spMkLst>
        </pc:spChg>
        <pc:spChg chg="mod">
          <ac:chgData name="Leena Jääskeläinen" userId="a6d0f8f62a7035fa" providerId="LiveId" clId="{2D74A607-16AC-4A52-96B6-DCFE1943B735}" dt="2022-05-16T08:52:57.108" v="676" actId="113"/>
          <ac:spMkLst>
            <pc:docMk/>
            <pc:sldMk cId="1890865145" sldId="377"/>
            <ac:spMk id="3" creationId="{2E6CC5F4-7010-4BFC-A86C-A15D833BB8F3}"/>
          </ac:spMkLst>
        </pc:spChg>
        <pc:picChg chg="del">
          <ac:chgData name="Leena Jääskeläinen" userId="a6d0f8f62a7035fa" providerId="LiveId" clId="{2D74A607-16AC-4A52-96B6-DCFE1943B735}" dt="2022-05-15T19:39:28.657" v="234" actId="478"/>
          <ac:picMkLst>
            <pc:docMk/>
            <pc:sldMk cId="1890865145" sldId="377"/>
            <ac:picMk id="5" creationId="{4E1511FD-2353-286B-599B-5D8C763B4491}"/>
          </ac:picMkLst>
        </pc:picChg>
        <pc:picChg chg="add mod">
          <ac:chgData name="Leena Jääskeläinen" userId="a6d0f8f62a7035fa" providerId="LiveId" clId="{2D74A607-16AC-4A52-96B6-DCFE1943B735}" dt="2022-05-15T20:25:16.793" v="521" actId="26606"/>
          <ac:picMkLst>
            <pc:docMk/>
            <pc:sldMk cId="1890865145" sldId="377"/>
            <ac:picMk id="6" creationId="{958F999F-E675-EB7F-D304-2024CD796F59}"/>
          </ac:picMkLst>
        </pc:picChg>
        <pc:cxnChg chg="add">
          <ac:chgData name="Leena Jääskeläinen" userId="a6d0f8f62a7035fa" providerId="LiveId" clId="{2D74A607-16AC-4A52-96B6-DCFE1943B735}" dt="2022-05-15T20:25:16.793" v="521" actId="26606"/>
          <ac:cxnSpMkLst>
            <pc:docMk/>
            <pc:sldMk cId="1890865145" sldId="377"/>
            <ac:cxnSpMk id="11" creationId="{E4A809D5-3600-46D4-A466-67F2349A54FB}"/>
          </ac:cxnSpMkLst>
        </pc:cxnChg>
      </pc:sldChg>
      <pc:sldChg chg="addSp modSp mod setBg setFolMasterObjs modAnim">
        <pc:chgData name="Leena Jääskeläinen" userId="a6d0f8f62a7035fa" providerId="LiveId" clId="{2D74A607-16AC-4A52-96B6-DCFE1943B735}" dt="2022-05-16T15:03:38.568" v="1208" actId="1076"/>
        <pc:sldMkLst>
          <pc:docMk/>
          <pc:sldMk cId="2591001343" sldId="378"/>
        </pc:sldMkLst>
        <pc:spChg chg="mod">
          <ac:chgData name="Leena Jääskeläinen" userId="a6d0f8f62a7035fa" providerId="LiveId" clId="{2D74A607-16AC-4A52-96B6-DCFE1943B735}" dt="2022-05-16T08:56:16.272" v="772" actId="207"/>
          <ac:spMkLst>
            <pc:docMk/>
            <pc:sldMk cId="2591001343" sldId="378"/>
            <ac:spMk id="2" creationId="{5649E4AE-0B5E-4AAF-B199-BB0C740E0370}"/>
          </ac:spMkLst>
        </pc:spChg>
        <pc:spChg chg="mod">
          <ac:chgData name="Leena Jääskeläinen" userId="a6d0f8f62a7035fa" providerId="LiveId" clId="{2D74A607-16AC-4A52-96B6-DCFE1943B735}" dt="2022-05-16T08:55:57.549" v="771" actId="207"/>
          <ac:spMkLst>
            <pc:docMk/>
            <pc:sldMk cId="2591001343" sldId="378"/>
            <ac:spMk id="3" creationId="{2E6CC5F4-7010-4BFC-A86C-A15D833BB8F3}"/>
          </ac:spMkLst>
        </pc:spChg>
        <pc:spChg chg="add">
          <ac:chgData name="Leena Jääskeläinen" userId="a6d0f8f62a7035fa" providerId="LiveId" clId="{2D74A607-16AC-4A52-96B6-DCFE1943B735}" dt="2022-05-15T20:25:28.128" v="522" actId="26606"/>
          <ac:spMkLst>
            <pc:docMk/>
            <pc:sldMk cId="2591001343" sldId="378"/>
            <ac:spMk id="8" creationId="{2B566528-1B12-4246-9431-5C2D7D081168}"/>
          </ac:spMkLst>
        </pc:spChg>
        <pc:spChg chg="add">
          <ac:chgData name="Leena Jääskeläinen" userId="a6d0f8f62a7035fa" providerId="LiveId" clId="{2D74A607-16AC-4A52-96B6-DCFE1943B735}" dt="2022-05-15T20:25:28.128" v="522" actId="26606"/>
          <ac:spMkLst>
            <pc:docMk/>
            <pc:sldMk cId="2591001343" sldId="378"/>
            <ac:spMk id="10" creationId="{2E80C965-DB6D-4F81-9E9E-B027384D0BD6}"/>
          </ac:spMkLst>
        </pc:spChg>
        <pc:spChg chg="add">
          <ac:chgData name="Leena Jääskeläinen" userId="a6d0f8f62a7035fa" providerId="LiveId" clId="{2D74A607-16AC-4A52-96B6-DCFE1943B735}" dt="2022-05-15T20:25:28.128" v="522" actId="26606"/>
          <ac:spMkLst>
            <pc:docMk/>
            <pc:sldMk cId="2591001343" sldId="378"/>
            <ac:spMk id="12" creationId="{A580F890-B085-4E95-96AA-55AEBEC5CE6E}"/>
          </ac:spMkLst>
        </pc:spChg>
        <pc:spChg chg="add">
          <ac:chgData name="Leena Jääskeläinen" userId="a6d0f8f62a7035fa" providerId="LiveId" clId="{2D74A607-16AC-4A52-96B6-DCFE1943B735}" dt="2022-05-15T20:25:28.128" v="522" actId="26606"/>
          <ac:spMkLst>
            <pc:docMk/>
            <pc:sldMk cId="2591001343" sldId="378"/>
            <ac:spMk id="14" creationId="{D3F51FEB-38FB-4F6C-9F7B-2F2AFAB65463}"/>
          </ac:spMkLst>
        </pc:spChg>
        <pc:spChg chg="add">
          <ac:chgData name="Leena Jääskeläinen" userId="a6d0f8f62a7035fa" providerId="LiveId" clId="{2D74A607-16AC-4A52-96B6-DCFE1943B735}" dt="2022-05-15T20:25:28.128" v="522" actId="26606"/>
          <ac:spMkLst>
            <pc:docMk/>
            <pc:sldMk cId="2591001343" sldId="378"/>
            <ac:spMk id="16" creationId="{1E547BA6-BAE0-43BB-A7CA-60F69CE252F0}"/>
          </ac:spMkLst>
        </pc:spChg>
        <pc:picChg chg="add mod">
          <ac:chgData name="Leena Jääskeläinen" userId="a6d0f8f62a7035fa" providerId="LiveId" clId="{2D74A607-16AC-4A52-96B6-DCFE1943B735}" dt="2022-05-16T15:03:38.568" v="1208" actId="1076"/>
          <ac:picMkLst>
            <pc:docMk/>
            <pc:sldMk cId="2591001343" sldId="378"/>
            <ac:picMk id="5" creationId="{22A5CE53-07D4-D977-9E3A-16B63886872E}"/>
          </ac:picMkLst>
        </pc:picChg>
      </pc:sldChg>
      <pc:sldChg chg="addSp delSp modSp mod setBg setFolMasterObjs">
        <pc:chgData name="Leena Jääskeläinen" userId="a6d0f8f62a7035fa" providerId="LiveId" clId="{2D74A607-16AC-4A52-96B6-DCFE1943B735}" dt="2022-05-16T08:47:38.016" v="633"/>
        <pc:sldMkLst>
          <pc:docMk/>
          <pc:sldMk cId="22079770" sldId="379"/>
        </pc:sldMkLst>
        <pc:spChg chg="mod">
          <ac:chgData name="Leena Jääskeläinen" userId="a6d0f8f62a7035fa" providerId="LiveId" clId="{2D74A607-16AC-4A52-96B6-DCFE1943B735}" dt="2022-05-15T20:24:21.526" v="518" actId="26606"/>
          <ac:spMkLst>
            <pc:docMk/>
            <pc:sldMk cId="22079770" sldId="379"/>
            <ac:spMk id="2" creationId="{5649E4AE-0B5E-4AAF-B199-BB0C740E0370}"/>
          </ac:spMkLst>
        </pc:spChg>
        <pc:spChg chg="mod">
          <ac:chgData name="Leena Jääskeläinen" userId="a6d0f8f62a7035fa" providerId="LiveId" clId="{2D74A607-16AC-4A52-96B6-DCFE1943B735}" dt="2022-05-15T20:24:21.526" v="518" actId="26606"/>
          <ac:spMkLst>
            <pc:docMk/>
            <pc:sldMk cId="22079770" sldId="379"/>
            <ac:spMk id="3" creationId="{2E6CC5F4-7010-4BFC-A86C-A15D833BB8F3}"/>
          </ac:spMkLst>
        </pc:spChg>
        <pc:spChg chg="add">
          <ac:chgData name="Leena Jääskeläinen" userId="a6d0f8f62a7035fa" providerId="LiveId" clId="{2D74A607-16AC-4A52-96B6-DCFE1943B735}" dt="2022-05-15T20:24:21.526" v="518" actId="26606"/>
          <ac:spMkLst>
            <pc:docMk/>
            <pc:sldMk cId="22079770" sldId="379"/>
            <ac:spMk id="11" creationId="{D009D6D5-DAC2-4A8B-A17A-E206B9012D09}"/>
          </ac:spMkLst>
        </pc:spChg>
        <pc:picChg chg="del">
          <ac:chgData name="Leena Jääskeläinen" userId="a6d0f8f62a7035fa" providerId="LiveId" clId="{2D74A607-16AC-4A52-96B6-DCFE1943B735}" dt="2022-05-15T19:53:29.719" v="331" actId="478"/>
          <ac:picMkLst>
            <pc:docMk/>
            <pc:sldMk cId="22079770" sldId="379"/>
            <ac:picMk id="5" creationId="{379BF122-3BB6-42B5-EB64-6289214A7C04}"/>
          </ac:picMkLst>
        </pc:picChg>
        <pc:picChg chg="add mod">
          <ac:chgData name="Leena Jääskeläinen" userId="a6d0f8f62a7035fa" providerId="LiveId" clId="{2D74A607-16AC-4A52-96B6-DCFE1943B735}" dt="2022-05-15T20:24:21.526" v="518" actId="26606"/>
          <ac:picMkLst>
            <pc:docMk/>
            <pc:sldMk cId="22079770" sldId="379"/>
            <ac:picMk id="6" creationId="{FD779780-009C-8020-5A4E-2B838F03B4F1}"/>
          </ac:picMkLst>
        </pc:picChg>
      </pc:sldChg>
      <pc:sldChg chg="addSp delSp modSp mod">
        <pc:chgData name="Leena Jääskeläinen" userId="a6d0f8f62a7035fa" providerId="LiveId" clId="{2D74A607-16AC-4A52-96B6-DCFE1943B735}" dt="2022-05-16T15:20:30.927" v="1299" actId="20577"/>
        <pc:sldMkLst>
          <pc:docMk/>
          <pc:sldMk cId="561038705" sldId="380"/>
        </pc:sldMkLst>
        <pc:spChg chg="mod">
          <ac:chgData name="Leena Jääskeläinen" userId="a6d0f8f62a7035fa" providerId="LiveId" clId="{2D74A607-16AC-4A52-96B6-DCFE1943B735}" dt="2022-05-16T14:53:27.208" v="1182" actId="14100"/>
          <ac:spMkLst>
            <pc:docMk/>
            <pc:sldMk cId="561038705" sldId="380"/>
            <ac:spMk id="2" creationId="{7A61DBD1-2A2E-46F1-BDD5-8FEB58B0FF39}"/>
          </ac:spMkLst>
        </pc:spChg>
        <pc:spChg chg="del mod">
          <ac:chgData name="Leena Jääskeläinen" userId="a6d0f8f62a7035fa" providerId="LiveId" clId="{2D74A607-16AC-4A52-96B6-DCFE1943B735}" dt="2022-05-15T20:24:47.327" v="519" actId="26606"/>
          <ac:spMkLst>
            <pc:docMk/>
            <pc:sldMk cId="561038705" sldId="380"/>
            <ac:spMk id="8" creationId="{57642052-4F8B-597E-2B33-F6737F1DAD08}"/>
          </ac:spMkLst>
        </pc:spChg>
        <pc:graphicFrameChg chg="add mod">
          <ac:chgData name="Leena Jääskeläinen" userId="a6d0f8f62a7035fa" providerId="LiveId" clId="{2D74A607-16AC-4A52-96B6-DCFE1943B735}" dt="2022-05-16T15:20:30.927" v="1299" actId="20577"/>
          <ac:graphicFrameMkLst>
            <pc:docMk/>
            <pc:sldMk cId="561038705" sldId="380"/>
            <ac:graphicFrameMk id="11" creationId="{F8DC7376-0EF4-2EE9-D9A7-E961299E2ECA}"/>
          </ac:graphicFrameMkLst>
        </pc:graphicFrameChg>
        <pc:picChg chg="del">
          <ac:chgData name="Leena Jääskeläinen" userId="a6d0f8f62a7035fa" providerId="LiveId" clId="{2D74A607-16AC-4A52-96B6-DCFE1943B735}" dt="2022-05-15T19:27:37.918" v="5" actId="478"/>
          <ac:picMkLst>
            <pc:docMk/>
            <pc:sldMk cId="561038705" sldId="380"/>
            <ac:picMk id="5" creationId="{D801F0FF-997F-F3C6-3896-C2E09C911807}"/>
          </ac:picMkLst>
        </pc:picChg>
        <pc:picChg chg="add del mod">
          <ac:chgData name="Leena Jääskeläinen" userId="a6d0f8f62a7035fa" providerId="LiveId" clId="{2D74A607-16AC-4A52-96B6-DCFE1943B735}" dt="2022-05-15T19:32:23.830" v="110" actId="478"/>
          <ac:picMkLst>
            <pc:docMk/>
            <pc:sldMk cId="561038705" sldId="380"/>
            <ac:picMk id="6" creationId="{DE8BE88D-0F26-F68A-A47E-5555423D6ED6}"/>
          </ac:picMkLst>
        </pc:picChg>
        <pc:picChg chg="add mod">
          <ac:chgData name="Leena Jääskeläinen" userId="a6d0f8f62a7035fa" providerId="LiveId" clId="{2D74A607-16AC-4A52-96B6-DCFE1943B735}" dt="2022-05-16T08:46:54.919" v="631" actId="1076"/>
          <ac:picMkLst>
            <pc:docMk/>
            <pc:sldMk cId="561038705" sldId="380"/>
            <ac:picMk id="9" creationId="{1E4BEFE1-C7E7-1231-D270-62EAE7178BD9}"/>
          </ac:picMkLst>
        </pc:picChg>
      </pc:sldChg>
      <pc:sldChg chg="addSp delSp modSp mod setBg setFolMasterObjs">
        <pc:chgData name="Leena Jääskeläinen" userId="a6d0f8f62a7035fa" providerId="LiveId" clId="{2D74A607-16AC-4A52-96B6-DCFE1943B735}" dt="2022-05-16T15:04:05.206" v="1210" actId="255"/>
        <pc:sldMkLst>
          <pc:docMk/>
          <pc:sldMk cId="1814968689" sldId="381"/>
        </pc:sldMkLst>
        <pc:spChg chg="mod">
          <ac:chgData name="Leena Jääskeläinen" userId="a6d0f8f62a7035fa" providerId="LiveId" clId="{2D74A607-16AC-4A52-96B6-DCFE1943B735}" dt="2022-05-16T15:01:42.683" v="1203" actId="26606"/>
          <ac:spMkLst>
            <pc:docMk/>
            <pc:sldMk cId="1814968689" sldId="381"/>
            <ac:spMk id="2" creationId="{5649E4AE-0B5E-4AAF-B199-BB0C740E0370}"/>
          </ac:spMkLst>
        </pc:spChg>
        <pc:spChg chg="mod">
          <ac:chgData name="Leena Jääskeläinen" userId="a6d0f8f62a7035fa" providerId="LiveId" clId="{2D74A607-16AC-4A52-96B6-DCFE1943B735}" dt="2022-05-16T15:04:05.206" v="1210" actId="255"/>
          <ac:spMkLst>
            <pc:docMk/>
            <pc:sldMk cId="1814968689" sldId="381"/>
            <ac:spMk id="3" creationId="{2E6CC5F4-7010-4BFC-A86C-A15D833BB8F3}"/>
          </ac:spMkLst>
        </pc:spChg>
        <pc:spChg chg="add del">
          <ac:chgData name="Leena Jääskeläinen" userId="a6d0f8f62a7035fa" providerId="LiveId" clId="{2D74A607-16AC-4A52-96B6-DCFE1943B735}" dt="2022-05-16T15:01:42.683" v="1203" actId="26606"/>
          <ac:spMkLst>
            <pc:docMk/>
            <pc:sldMk cId="1814968689" sldId="381"/>
            <ac:spMk id="10" creationId="{D009D6D5-DAC2-4A8B-A17A-E206B9012D09}"/>
          </ac:spMkLst>
        </pc:spChg>
        <pc:picChg chg="add mod">
          <ac:chgData name="Leena Jääskeläinen" userId="a6d0f8f62a7035fa" providerId="LiveId" clId="{2D74A607-16AC-4A52-96B6-DCFE1943B735}" dt="2022-05-16T15:01:42.683" v="1203" actId="26606"/>
          <ac:picMkLst>
            <pc:docMk/>
            <pc:sldMk cId="1814968689" sldId="381"/>
            <ac:picMk id="5" creationId="{9877B324-3E40-BED5-513B-66A6D60B1FA5}"/>
          </ac:picMkLst>
        </pc:picChg>
        <pc:picChg chg="del">
          <ac:chgData name="Leena Jääskeläinen" userId="a6d0f8f62a7035fa" providerId="LiveId" clId="{2D74A607-16AC-4A52-96B6-DCFE1943B735}" dt="2022-05-15T19:58:32.454" v="366" actId="478"/>
          <ac:picMkLst>
            <pc:docMk/>
            <pc:sldMk cId="1814968689" sldId="381"/>
            <ac:picMk id="6" creationId="{A1F45CF6-876E-68DD-C27C-1C45A6F708E0}"/>
          </ac:picMkLst>
        </pc:picChg>
        <pc:cxnChg chg="add">
          <ac:chgData name="Leena Jääskeläinen" userId="a6d0f8f62a7035fa" providerId="LiveId" clId="{2D74A607-16AC-4A52-96B6-DCFE1943B735}" dt="2022-05-16T15:01:42.683" v="1203" actId="26606"/>
          <ac:cxnSpMkLst>
            <pc:docMk/>
            <pc:sldMk cId="1814968689" sldId="381"/>
            <ac:cxnSpMk id="15" creationId="{A7F400EE-A8A5-48AF-B4D6-291B52C6F0B0}"/>
          </ac:cxnSpMkLst>
        </pc:cxnChg>
      </pc:sldChg>
      <pc:sldChg chg="addSp delSp modSp mod setBg setFolMasterObjs">
        <pc:chgData name="Leena Jääskeläinen" userId="a6d0f8f62a7035fa" providerId="LiveId" clId="{2D74A607-16AC-4A52-96B6-DCFE1943B735}" dt="2022-05-16T15:04:56.951" v="1215" actId="27636"/>
        <pc:sldMkLst>
          <pc:docMk/>
          <pc:sldMk cId="2277668760" sldId="382"/>
        </pc:sldMkLst>
        <pc:spChg chg="mod">
          <ac:chgData name="Leena Jääskeläinen" userId="a6d0f8f62a7035fa" providerId="LiveId" clId="{2D74A607-16AC-4A52-96B6-DCFE1943B735}" dt="2022-05-16T15:04:38.885" v="1211" actId="26606"/>
          <ac:spMkLst>
            <pc:docMk/>
            <pc:sldMk cId="2277668760" sldId="382"/>
            <ac:spMk id="2" creationId="{5649E4AE-0B5E-4AAF-B199-BB0C740E0370}"/>
          </ac:spMkLst>
        </pc:spChg>
        <pc:spChg chg="mod">
          <ac:chgData name="Leena Jääskeläinen" userId="a6d0f8f62a7035fa" providerId="LiveId" clId="{2D74A607-16AC-4A52-96B6-DCFE1943B735}" dt="2022-05-16T15:04:56.951" v="1215" actId="27636"/>
          <ac:spMkLst>
            <pc:docMk/>
            <pc:sldMk cId="2277668760" sldId="382"/>
            <ac:spMk id="3" creationId="{2E6CC5F4-7010-4BFC-A86C-A15D833BB8F3}"/>
          </ac:spMkLst>
        </pc:spChg>
        <pc:spChg chg="mod ord">
          <ac:chgData name="Leena Jääskeläinen" userId="a6d0f8f62a7035fa" providerId="LiveId" clId="{2D74A607-16AC-4A52-96B6-DCFE1943B735}" dt="2022-05-15T20:23:46.311" v="516" actId="26606"/>
          <ac:spMkLst>
            <pc:docMk/>
            <pc:sldMk cId="2277668760" sldId="382"/>
            <ac:spMk id="7" creationId="{07CD52C7-54DA-27F9-E0AC-7ECDF1C42238}"/>
          </ac:spMkLst>
        </pc:spChg>
        <pc:spChg chg="add del">
          <ac:chgData name="Leena Jääskeläinen" userId="a6d0f8f62a7035fa" providerId="LiveId" clId="{2D74A607-16AC-4A52-96B6-DCFE1943B735}" dt="2022-05-16T15:04:38.885" v="1211" actId="26606"/>
          <ac:spMkLst>
            <pc:docMk/>
            <pc:sldMk cId="2277668760" sldId="382"/>
            <ac:spMk id="12" creationId="{D009D6D5-DAC2-4A8B-A17A-E206B9012D09}"/>
          </ac:spMkLst>
        </pc:spChg>
        <pc:spChg chg="add">
          <ac:chgData name="Leena Jääskeläinen" userId="a6d0f8f62a7035fa" providerId="LiveId" clId="{2D74A607-16AC-4A52-96B6-DCFE1943B735}" dt="2022-05-16T15:04:38.885" v="1211" actId="26606"/>
          <ac:spMkLst>
            <pc:docMk/>
            <pc:sldMk cId="2277668760" sldId="382"/>
            <ac:spMk id="17" creationId="{6B5E2835-4E47-45B3-9CFE-732FF7B05472}"/>
          </ac:spMkLst>
        </pc:spChg>
        <pc:spChg chg="add">
          <ac:chgData name="Leena Jääskeläinen" userId="a6d0f8f62a7035fa" providerId="LiveId" clId="{2D74A607-16AC-4A52-96B6-DCFE1943B735}" dt="2022-05-16T15:04:38.885" v="1211" actId="26606"/>
          <ac:spMkLst>
            <pc:docMk/>
            <pc:sldMk cId="2277668760" sldId="382"/>
            <ac:spMk id="19" creationId="{5B45AD5D-AA52-4F7B-9362-576A39AD9E09}"/>
          </ac:spMkLst>
        </pc:spChg>
        <pc:spChg chg="add">
          <ac:chgData name="Leena Jääskeläinen" userId="a6d0f8f62a7035fa" providerId="LiveId" clId="{2D74A607-16AC-4A52-96B6-DCFE1943B735}" dt="2022-05-16T15:04:38.885" v="1211" actId="26606"/>
          <ac:spMkLst>
            <pc:docMk/>
            <pc:sldMk cId="2277668760" sldId="382"/>
            <ac:spMk id="21" creationId="{AEDD7960-4866-4399-BEF6-DD1431AB4E34}"/>
          </ac:spMkLst>
        </pc:spChg>
        <pc:spChg chg="add">
          <ac:chgData name="Leena Jääskeläinen" userId="a6d0f8f62a7035fa" providerId="LiveId" clId="{2D74A607-16AC-4A52-96B6-DCFE1943B735}" dt="2022-05-16T15:04:38.885" v="1211" actId="26606"/>
          <ac:spMkLst>
            <pc:docMk/>
            <pc:sldMk cId="2277668760" sldId="382"/>
            <ac:spMk id="23" creationId="{55D4142C-5077-457F-A6AD-3FECFDB39685}"/>
          </ac:spMkLst>
        </pc:spChg>
        <pc:spChg chg="add">
          <ac:chgData name="Leena Jääskeläinen" userId="a6d0f8f62a7035fa" providerId="LiveId" clId="{2D74A607-16AC-4A52-96B6-DCFE1943B735}" dt="2022-05-16T15:04:38.885" v="1211" actId="26606"/>
          <ac:spMkLst>
            <pc:docMk/>
            <pc:sldMk cId="2277668760" sldId="382"/>
            <ac:spMk id="25" creationId="{7A5F0580-5EE9-419F-96EE-B6529EF6E7D0}"/>
          </ac:spMkLst>
        </pc:spChg>
        <pc:picChg chg="add mod ord">
          <ac:chgData name="Leena Jääskeläinen" userId="a6d0f8f62a7035fa" providerId="LiveId" clId="{2D74A607-16AC-4A52-96B6-DCFE1943B735}" dt="2022-05-16T15:04:38.885" v="1211" actId="26606"/>
          <ac:picMkLst>
            <pc:docMk/>
            <pc:sldMk cId="2277668760" sldId="382"/>
            <ac:picMk id="5" creationId="{FEF96964-11F3-B20F-60E3-AC67F45E4897}"/>
          </ac:picMkLst>
        </pc:picChg>
      </pc:sldChg>
      <pc:sldChg chg="modSp mod">
        <pc:chgData name="Leena Jääskeläinen" userId="a6d0f8f62a7035fa" providerId="LiveId" clId="{2D74A607-16AC-4A52-96B6-DCFE1943B735}" dt="2022-05-16T08:50:39.679" v="671" actId="113"/>
        <pc:sldMkLst>
          <pc:docMk/>
          <pc:sldMk cId="577008875" sldId="383"/>
        </pc:sldMkLst>
        <pc:spChg chg="mod">
          <ac:chgData name="Leena Jääskeläinen" userId="a6d0f8f62a7035fa" providerId="LiveId" clId="{2D74A607-16AC-4A52-96B6-DCFE1943B735}" dt="2022-05-16T08:50:30.140" v="670" actId="20577"/>
          <ac:spMkLst>
            <pc:docMk/>
            <pc:sldMk cId="577008875" sldId="383"/>
            <ac:spMk id="2" creationId="{5649E4AE-0B5E-4AAF-B199-BB0C740E0370}"/>
          </ac:spMkLst>
        </pc:spChg>
        <pc:spChg chg="mod">
          <ac:chgData name="Leena Jääskeläinen" userId="a6d0f8f62a7035fa" providerId="LiveId" clId="{2D74A607-16AC-4A52-96B6-DCFE1943B735}" dt="2022-05-16T08:50:39.679" v="671" actId="113"/>
          <ac:spMkLst>
            <pc:docMk/>
            <pc:sldMk cId="577008875" sldId="383"/>
            <ac:spMk id="6" creationId="{AF2945F8-3221-4EDB-814B-3E370AF463B4}"/>
          </ac:spMkLst>
        </pc:spChg>
      </pc:sldChg>
      <pc:sldChg chg="addSp delSp modSp mod">
        <pc:chgData name="Leena Jääskeläinen" userId="a6d0f8f62a7035fa" providerId="LiveId" clId="{2D74A607-16AC-4A52-96B6-DCFE1943B735}" dt="2022-05-16T08:51:18.930" v="673" actId="113"/>
        <pc:sldMkLst>
          <pc:docMk/>
          <pc:sldMk cId="3087529742" sldId="384"/>
        </pc:sldMkLst>
        <pc:spChg chg="mod">
          <ac:chgData name="Leena Jääskeläinen" userId="a6d0f8f62a7035fa" providerId="LiveId" clId="{2D74A607-16AC-4A52-96B6-DCFE1943B735}" dt="2022-05-16T08:51:18.930" v="673" actId="113"/>
          <ac:spMkLst>
            <pc:docMk/>
            <pc:sldMk cId="3087529742" sldId="384"/>
            <ac:spMk id="4" creationId="{C33AB75E-B4D9-44EA-9716-D331B7F1EE8A}"/>
          </ac:spMkLst>
        </pc:spChg>
        <pc:picChg chg="del">
          <ac:chgData name="Leena Jääskeläinen" userId="a6d0f8f62a7035fa" providerId="LiveId" clId="{2D74A607-16AC-4A52-96B6-DCFE1943B735}" dt="2022-05-16T07:08:49.673" v="583" actId="478"/>
          <ac:picMkLst>
            <pc:docMk/>
            <pc:sldMk cId="3087529742" sldId="384"/>
            <ac:picMk id="6" creationId="{F5AB151A-201D-9BE1-2BC1-D9AE35CF0D11}"/>
          </ac:picMkLst>
        </pc:picChg>
        <pc:picChg chg="add mod">
          <ac:chgData name="Leena Jääskeläinen" userId="a6d0f8f62a7035fa" providerId="LiveId" clId="{2D74A607-16AC-4A52-96B6-DCFE1943B735}" dt="2022-05-16T07:13:27.339" v="584" actId="931"/>
          <ac:picMkLst>
            <pc:docMk/>
            <pc:sldMk cId="3087529742" sldId="384"/>
            <ac:picMk id="7" creationId="{3E13CBA7-378F-57E8-D55C-6FE34773B53B}"/>
          </ac:picMkLst>
        </pc:picChg>
        <pc:picChg chg="add mod">
          <ac:chgData name="Leena Jääskeläinen" userId="a6d0f8f62a7035fa" providerId="LiveId" clId="{2D74A607-16AC-4A52-96B6-DCFE1943B735}" dt="2022-05-16T08:35:13.096" v="591" actId="1076"/>
          <ac:picMkLst>
            <pc:docMk/>
            <pc:sldMk cId="3087529742" sldId="384"/>
            <ac:picMk id="9" creationId="{28631FE3-1174-AD6A-AC15-58F0EBEE9D98}"/>
          </ac:picMkLst>
        </pc:picChg>
      </pc:sldChg>
      <pc:sldChg chg="addSp delSp modSp mod setBg setFolMasterObjs">
        <pc:chgData name="Leena Jääskeläinen" userId="a6d0f8f62a7035fa" providerId="LiveId" clId="{2D74A607-16AC-4A52-96B6-DCFE1943B735}" dt="2022-05-16T15:10:32.185" v="1227" actId="26606"/>
        <pc:sldMkLst>
          <pc:docMk/>
          <pc:sldMk cId="2086628747" sldId="385"/>
        </pc:sldMkLst>
        <pc:spChg chg="mod">
          <ac:chgData name="Leena Jääskeläinen" userId="a6d0f8f62a7035fa" providerId="LiveId" clId="{2D74A607-16AC-4A52-96B6-DCFE1943B735}" dt="2022-05-16T15:10:32.185" v="1227" actId="26606"/>
          <ac:spMkLst>
            <pc:docMk/>
            <pc:sldMk cId="2086628747" sldId="385"/>
            <ac:spMk id="2" creationId="{5649E4AE-0B5E-4AAF-B199-BB0C740E0370}"/>
          </ac:spMkLst>
        </pc:spChg>
        <pc:spChg chg="mod">
          <ac:chgData name="Leena Jääskeläinen" userId="a6d0f8f62a7035fa" providerId="LiveId" clId="{2D74A607-16AC-4A52-96B6-DCFE1943B735}" dt="2022-05-16T15:10:32.185" v="1227" actId="26606"/>
          <ac:spMkLst>
            <pc:docMk/>
            <pc:sldMk cId="2086628747" sldId="385"/>
            <ac:spMk id="3" creationId="{2E6CC5F4-7010-4BFC-A86C-A15D833BB8F3}"/>
          </ac:spMkLst>
        </pc:spChg>
        <pc:spChg chg="mod ord">
          <ac:chgData name="Leena Jääskeläinen" userId="a6d0f8f62a7035fa" providerId="LiveId" clId="{2D74A607-16AC-4A52-96B6-DCFE1943B735}" dt="2022-05-15T20:37:59.324" v="568" actId="26606"/>
          <ac:spMkLst>
            <pc:docMk/>
            <pc:sldMk cId="2086628747" sldId="385"/>
            <ac:spMk id="4" creationId="{D6815289-5B7A-4FD2-5F4B-94584B343FEF}"/>
          </ac:spMkLst>
        </pc:spChg>
        <pc:spChg chg="add del">
          <ac:chgData name="Leena Jääskeläinen" userId="a6d0f8f62a7035fa" providerId="LiveId" clId="{2D74A607-16AC-4A52-96B6-DCFE1943B735}" dt="2022-05-16T15:10:32.185" v="1227" actId="26606"/>
          <ac:spMkLst>
            <pc:docMk/>
            <pc:sldMk cId="2086628747" sldId="385"/>
            <ac:spMk id="11" creationId="{2B566528-1B12-4246-9431-5C2D7D081168}"/>
          </ac:spMkLst>
        </pc:spChg>
        <pc:spChg chg="add del">
          <ac:chgData name="Leena Jääskeläinen" userId="a6d0f8f62a7035fa" providerId="LiveId" clId="{2D74A607-16AC-4A52-96B6-DCFE1943B735}" dt="2022-05-16T15:10:32.185" v="1227" actId="26606"/>
          <ac:spMkLst>
            <pc:docMk/>
            <pc:sldMk cId="2086628747" sldId="385"/>
            <ac:spMk id="13" creationId="{D3F51FEB-38FB-4F6C-9F7B-2F2AFAB65463}"/>
          </ac:spMkLst>
        </pc:spChg>
        <pc:spChg chg="add del">
          <ac:chgData name="Leena Jääskeläinen" userId="a6d0f8f62a7035fa" providerId="LiveId" clId="{2D74A607-16AC-4A52-96B6-DCFE1943B735}" dt="2022-05-16T15:10:32.185" v="1227" actId="26606"/>
          <ac:spMkLst>
            <pc:docMk/>
            <pc:sldMk cId="2086628747" sldId="385"/>
            <ac:spMk id="15" creationId="{1E547BA6-BAE0-43BB-A7CA-60F69CE252F0}"/>
          </ac:spMkLst>
        </pc:spChg>
        <pc:spChg chg="add del">
          <ac:chgData name="Leena Jääskeläinen" userId="a6d0f8f62a7035fa" providerId="LiveId" clId="{2D74A607-16AC-4A52-96B6-DCFE1943B735}" dt="2022-05-16T15:10:32.153" v="1226" actId="26606"/>
          <ac:spMkLst>
            <pc:docMk/>
            <pc:sldMk cId="2086628747" sldId="385"/>
            <ac:spMk id="24" creationId="{04812C46-200A-4DEB-A05E-3ED6C68C2387}"/>
          </ac:spMkLst>
        </pc:spChg>
        <pc:spChg chg="add del">
          <ac:chgData name="Leena Jääskeläinen" userId="a6d0f8f62a7035fa" providerId="LiveId" clId="{2D74A607-16AC-4A52-96B6-DCFE1943B735}" dt="2022-05-16T15:10:32.153" v="1226" actId="26606"/>
          <ac:spMkLst>
            <pc:docMk/>
            <pc:sldMk cId="2086628747" sldId="385"/>
            <ac:spMk id="26" creationId="{D1EA859B-E555-4109-94F3-6700E046E008}"/>
          </ac:spMkLst>
        </pc:spChg>
        <pc:spChg chg="add">
          <ac:chgData name="Leena Jääskeläinen" userId="a6d0f8f62a7035fa" providerId="LiveId" clId="{2D74A607-16AC-4A52-96B6-DCFE1943B735}" dt="2022-05-16T15:10:32.185" v="1227" actId="26606"/>
          <ac:spMkLst>
            <pc:docMk/>
            <pc:sldMk cId="2086628747" sldId="385"/>
            <ac:spMk id="28" creationId="{3D752CF2-2291-40B5-B462-C17B174C10BC}"/>
          </ac:spMkLst>
        </pc:spChg>
        <pc:spChg chg="add">
          <ac:chgData name="Leena Jääskeläinen" userId="a6d0f8f62a7035fa" providerId="LiveId" clId="{2D74A607-16AC-4A52-96B6-DCFE1943B735}" dt="2022-05-16T15:10:32.185" v="1227" actId="26606"/>
          <ac:spMkLst>
            <pc:docMk/>
            <pc:sldMk cId="2086628747" sldId="385"/>
            <ac:spMk id="29" creationId="{F94AA2BD-2E3F-4B1D-8127-5744B8115311}"/>
          </ac:spMkLst>
        </pc:spChg>
        <pc:spChg chg="add">
          <ac:chgData name="Leena Jääskeläinen" userId="a6d0f8f62a7035fa" providerId="LiveId" clId="{2D74A607-16AC-4A52-96B6-DCFE1943B735}" dt="2022-05-16T15:10:32.185" v="1227" actId="26606"/>
          <ac:spMkLst>
            <pc:docMk/>
            <pc:sldMk cId="2086628747" sldId="385"/>
            <ac:spMk id="30" creationId="{4BD02261-2DC8-4AA8-9E16-7751AE892445}"/>
          </ac:spMkLst>
        </pc:spChg>
        <pc:grpChg chg="add del">
          <ac:chgData name="Leena Jääskeläinen" userId="a6d0f8f62a7035fa" providerId="LiveId" clId="{2D74A607-16AC-4A52-96B6-DCFE1943B735}" dt="2022-05-16T15:10:32.185" v="1227" actId="26606"/>
          <ac:grpSpMkLst>
            <pc:docMk/>
            <pc:sldMk cId="2086628747" sldId="385"/>
            <ac:grpSpMk id="17" creationId="{07EAA094-9CF6-4695-958A-33D9BCAA9474}"/>
          </ac:grpSpMkLst>
        </pc:grpChg>
        <pc:picChg chg="add mod ord">
          <ac:chgData name="Leena Jääskeläinen" userId="a6d0f8f62a7035fa" providerId="LiveId" clId="{2D74A607-16AC-4A52-96B6-DCFE1943B735}" dt="2022-05-16T15:10:32.185" v="1227" actId="26606"/>
          <ac:picMkLst>
            <pc:docMk/>
            <pc:sldMk cId="2086628747" sldId="385"/>
            <ac:picMk id="6" creationId="{B18419B4-DB13-E742-881D-97B64C7C9223}"/>
          </ac:picMkLst>
        </pc:picChg>
      </pc:sldChg>
      <pc:sldChg chg="addSp delSp modSp mod setBg setFolMasterObjs">
        <pc:chgData name="Leena Jääskeläinen" userId="a6d0f8f62a7035fa" providerId="LiveId" clId="{2D74A607-16AC-4A52-96B6-DCFE1943B735}" dt="2022-05-16T15:09:18.394" v="1224" actId="14100"/>
        <pc:sldMkLst>
          <pc:docMk/>
          <pc:sldMk cId="1126290669" sldId="386"/>
        </pc:sldMkLst>
        <pc:spChg chg="mod">
          <ac:chgData name="Leena Jääskeläinen" userId="a6d0f8f62a7035fa" providerId="LiveId" clId="{2D74A607-16AC-4A52-96B6-DCFE1943B735}" dt="2022-05-16T15:09:04.746" v="1223" actId="26606"/>
          <ac:spMkLst>
            <pc:docMk/>
            <pc:sldMk cId="1126290669" sldId="386"/>
            <ac:spMk id="2" creationId="{5649E4AE-0B5E-4AAF-B199-BB0C740E0370}"/>
          </ac:spMkLst>
        </pc:spChg>
        <pc:spChg chg="mod">
          <ac:chgData name="Leena Jääskeläinen" userId="a6d0f8f62a7035fa" providerId="LiveId" clId="{2D74A607-16AC-4A52-96B6-DCFE1943B735}" dt="2022-05-16T15:09:04.746" v="1223" actId="26606"/>
          <ac:spMkLst>
            <pc:docMk/>
            <pc:sldMk cId="1126290669" sldId="386"/>
            <ac:spMk id="3" creationId="{2E6CC5F4-7010-4BFC-A86C-A15D833BB8F3}"/>
          </ac:spMkLst>
        </pc:spChg>
        <pc:spChg chg="mod ord">
          <ac:chgData name="Leena Jääskeläinen" userId="a6d0f8f62a7035fa" providerId="LiveId" clId="{2D74A607-16AC-4A52-96B6-DCFE1943B735}" dt="2022-05-16T15:09:18.394" v="1224" actId="14100"/>
          <ac:spMkLst>
            <pc:docMk/>
            <pc:sldMk cId="1126290669" sldId="386"/>
            <ac:spMk id="6" creationId="{AF2945F8-3221-4EDB-814B-3E370AF463B4}"/>
          </ac:spMkLst>
        </pc:spChg>
        <pc:spChg chg="add del">
          <ac:chgData name="Leena Jääskeläinen" userId="a6d0f8f62a7035fa" providerId="LiveId" clId="{2D74A607-16AC-4A52-96B6-DCFE1943B735}" dt="2022-05-16T15:09:04.746" v="1223" actId="26606"/>
          <ac:spMkLst>
            <pc:docMk/>
            <pc:sldMk cId="1126290669" sldId="386"/>
            <ac:spMk id="12" creationId="{D009D6D5-DAC2-4A8B-A17A-E206B9012D09}"/>
          </ac:spMkLst>
        </pc:spChg>
        <pc:spChg chg="add">
          <ac:chgData name="Leena Jääskeläinen" userId="a6d0f8f62a7035fa" providerId="LiveId" clId="{2D74A607-16AC-4A52-96B6-DCFE1943B735}" dt="2022-05-16T15:09:04.746" v="1223" actId="26606"/>
          <ac:spMkLst>
            <pc:docMk/>
            <pc:sldMk cId="1126290669" sldId="386"/>
            <ac:spMk id="17" creationId="{04812C46-200A-4DEB-A05E-3ED6C68C2387}"/>
          </ac:spMkLst>
        </pc:spChg>
        <pc:spChg chg="add">
          <ac:chgData name="Leena Jääskeläinen" userId="a6d0f8f62a7035fa" providerId="LiveId" clId="{2D74A607-16AC-4A52-96B6-DCFE1943B735}" dt="2022-05-16T15:09:04.746" v="1223" actId="26606"/>
          <ac:spMkLst>
            <pc:docMk/>
            <pc:sldMk cId="1126290669" sldId="386"/>
            <ac:spMk id="19" creationId="{D1EA859B-E555-4109-94F3-6700E046E008}"/>
          </ac:spMkLst>
        </pc:spChg>
        <pc:picChg chg="del mod">
          <ac:chgData name="Leena Jääskeläinen" userId="a6d0f8f62a7035fa" providerId="LiveId" clId="{2D74A607-16AC-4A52-96B6-DCFE1943B735}" dt="2022-05-15T20:18:52.554" v="455" actId="478"/>
          <ac:picMkLst>
            <pc:docMk/>
            <pc:sldMk cId="1126290669" sldId="386"/>
            <ac:picMk id="5" creationId="{A678A4FD-4F9E-6DCF-48E4-F5D2042165B6}"/>
          </ac:picMkLst>
        </pc:picChg>
        <pc:picChg chg="add mod ord">
          <ac:chgData name="Leena Jääskeläinen" userId="a6d0f8f62a7035fa" providerId="LiveId" clId="{2D74A607-16AC-4A52-96B6-DCFE1943B735}" dt="2022-05-16T15:09:04.746" v="1223" actId="26606"/>
          <ac:picMkLst>
            <pc:docMk/>
            <pc:sldMk cId="1126290669" sldId="386"/>
            <ac:picMk id="5" creationId="{F463F703-EDCE-FC98-85E8-0276698471B3}"/>
          </ac:picMkLst>
        </pc:picChg>
        <pc:picChg chg="add del mod">
          <ac:chgData name="Leena Jääskeläinen" userId="a6d0f8f62a7035fa" providerId="LiveId" clId="{2D74A607-16AC-4A52-96B6-DCFE1943B735}" dt="2022-05-16T15:05:54.130" v="1217" actId="478"/>
          <ac:picMkLst>
            <pc:docMk/>
            <pc:sldMk cId="1126290669" sldId="386"/>
            <ac:picMk id="7" creationId="{65D164F0-CBCC-CF06-910F-A0A4602A541A}"/>
          </ac:picMkLst>
        </pc:picChg>
      </pc:sldChg>
      <pc:sldChg chg="addSp modSp mod setBg setFolMasterObjs">
        <pc:chgData name="Leena Jääskeläinen" userId="a6d0f8f62a7035fa" providerId="LiveId" clId="{2D74A607-16AC-4A52-96B6-DCFE1943B735}" dt="2022-05-16T15:21:25.532" v="1305" actId="20577"/>
        <pc:sldMkLst>
          <pc:docMk/>
          <pc:sldMk cId="1601367211" sldId="388"/>
        </pc:sldMkLst>
        <pc:spChg chg="mod">
          <ac:chgData name="Leena Jääskeläinen" userId="a6d0f8f62a7035fa" providerId="LiveId" clId="{2D74A607-16AC-4A52-96B6-DCFE1943B735}" dt="2022-05-15T20:25:04.250" v="520" actId="26606"/>
          <ac:spMkLst>
            <pc:docMk/>
            <pc:sldMk cId="1601367211" sldId="388"/>
            <ac:spMk id="2" creationId="{7A61DBD1-2A2E-46F1-BDD5-8FEB58B0FF39}"/>
          </ac:spMkLst>
        </pc:spChg>
        <pc:spChg chg="mod">
          <ac:chgData name="Leena Jääskeläinen" userId="a6d0f8f62a7035fa" providerId="LiveId" clId="{2D74A607-16AC-4A52-96B6-DCFE1943B735}" dt="2022-05-16T15:21:25.532" v="1305" actId="20577"/>
          <ac:spMkLst>
            <pc:docMk/>
            <pc:sldMk cId="1601367211" sldId="388"/>
            <ac:spMk id="3" creationId="{F36799EC-CB02-4909-BE2E-B177C37EE5A3}"/>
          </ac:spMkLst>
        </pc:spChg>
        <pc:spChg chg="add">
          <ac:chgData name="Leena Jääskeläinen" userId="a6d0f8f62a7035fa" providerId="LiveId" clId="{2D74A607-16AC-4A52-96B6-DCFE1943B735}" dt="2022-05-15T20:25:04.250" v="520" actId="26606"/>
          <ac:spMkLst>
            <pc:docMk/>
            <pc:sldMk cId="1601367211" sldId="388"/>
            <ac:spMk id="8" creationId="{2B566528-1B12-4246-9431-5C2D7D081168}"/>
          </ac:spMkLst>
        </pc:spChg>
        <pc:spChg chg="add">
          <ac:chgData name="Leena Jääskeläinen" userId="a6d0f8f62a7035fa" providerId="LiveId" clId="{2D74A607-16AC-4A52-96B6-DCFE1943B735}" dt="2022-05-15T20:25:04.250" v="520" actId="26606"/>
          <ac:spMkLst>
            <pc:docMk/>
            <pc:sldMk cId="1601367211" sldId="388"/>
            <ac:spMk id="10" creationId="{2E80C965-DB6D-4F81-9E9E-B027384D0BD6}"/>
          </ac:spMkLst>
        </pc:spChg>
        <pc:spChg chg="add">
          <ac:chgData name="Leena Jääskeläinen" userId="a6d0f8f62a7035fa" providerId="LiveId" clId="{2D74A607-16AC-4A52-96B6-DCFE1943B735}" dt="2022-05-15T20:25:04.250" v="520" actId="26606"/>
          <ac:spMkLst>
            <pc:docMk/>
            <pc:sldMk cId="1601367211" sldId="388"/>
            <ac:spMk id="12" creationId="{A580F890-B085-4E95-96AA-55AEBEC5CE6E}"/>
          </ac:spMkLst>
        </pc:spChg>
        <pc:spChg chg="add">
          <ac:chgData name="Leena Jääskeläinen" userId="a6d0f8f62a7035fa" providerId="LiveId" clId="{2D74A607-16AC-4A52-96B6-DCFE1943B735}" dt="2022-05-15T20:25:04.250" v="520" actId="26606"/>
          <ac:spMkLst>
            <pc:docMk/>
            <pc:sldMk cId="1601367211" sldId="388"/>
            <ac:spMk id="14" creationId="{D3F51FEB-38FB-4F6C-9F7B-2F2AFAB65463}"/>
          </ac:spMkLst>
        </pc:spChg>
        <pc:spChg chg="add">
          <ac:chgData name="Leena Jääskeläinen" userId="a6d0f8f62a7035fa" providerId="LiveId" clId="{2D74A607-16AC-4A52-96B6-DCFE1943B735}" dt="2022-05-15T20:25:04.250" v="520" actId="26606"/>
          <ac:spMkLst>
            <pc:docMk/>
            <pc:sldMk cId="1601367211" sldId="388"/>
            <ac:spMk id="16" creationId="{1E547BA6-BAE0-43BB-A7CA-60F69CE252F0}"/>
          </ac:spMkLst>
        </pc:spChg>
      </pc:sldChg>
      <pc:sldChg chg="addSp delSp modSp mod">
        <pc:chgData name="Leena Jääskeläinen" userId="a6d0f8f62a7035fa" providerId="LiveId" clId="{2D74A607-16AC-4A52-96B6-DCFE1943B735}" dt="2022-05-16T15:17:28.735" v="1263" actId="1076"/>
        <pc:sldMkLst>
          <pc:docMk/>
          <pc:sldMk cId="1016008527" sldId="391"/>
        </pc:sldMkLst>
        <pc:spChg chg="mod">
          <ac:chgData name="Leena Jääskeläinen" userId="a6d0f8f62a7035fa" providerId="LiveId" clId="{2D74A607-16AC-4A52-96B6-DCFE1943B735}" dt="2022-05-15T20:39:13.715" v="582" actId="20577"/>
          <ac:spMkLst>
            <pc:docMk/>
            <pc:sldMk cId="1016008527" sldId="391"/>
            <ac:spMk id="2" creationId="{5649E4AE-0B5E-4AAF-B199-BB0C740E0370}"/>
          </ac:spMkLst>
        </pc:spChg>
        <pc:spChg chg="mod">
          <ac:chgData name="Leena Jääskeläinen" userId="a6d0f8f62a7035fa" providerId="LiveId" clId="{2D74A607-16AC-4A52-96B6-DCFE1943B735}" dt="2022-05-16T15:15:39.408" v="1251" actId="1076"/>
          <ac:spMkLst>
            <pc:docMk/>
            <pc:sldMk cId="1016008527" sldId="391"/>
            <ac:spMk id="4" creationId="{C33AB75E-B4D9-44EA-9716-D331B7F1EE8A}"/>
          </ac:spMkLst>
        </pc:spChg>
        <pc:picChg chg="add del mod">
          <ac:chgData name="Leena Jääskeläinen" userId="a6d0f8f62a7035fa" providerId="LiveId" clId="{2D74A607-16AC-4A52-96B6-DCFE1943B735}" dt="2022-05-16T15:16:49.258" v="1258" actId="478"/>
          <ac:picMkLst>
            <pc:docMk/>
            <pc:sldMk cId="1016008527" sldId="391"/>
            <ac:picMk id="6" creationId="{87572E92-DD16-2AE1-00A2-684BC21471DC}"/>
          </ac:picMkLst>
        </pc:picChg>
        <pc:picChg chg="add mod">
          <ac:chgData name="Leena Jääskeläinen" userId="a6d0f8f62a7035fa" providerId="LiveId" clId="{2D74A607-16AC-4A52-96B6-DCFE1943B735}" dt="2022-05-16T15:17:28.735" v="1263" actId="1076"/>
          <ac:picMkLst>
            <pc:docMk/>
            <pc:sldMk cId="1016008527" sldId="391"/>
            <ac:picMk id="8" creationId="{E841D99C-CEA5-876C-9EBD-200C3724B31E}"/>
          </ac:picMkLst>
        </pc:picChg>
      </pc:sldChg>
      <pc:sldChg chg="new del">
        <pc:chgData name="Leena Jääskeläinen" userId="a6d0f8f62a7035fa" providerId="LiveId" clId="{2D74A607-16AC-4A52-96B6-DCFE1943B735}" dt="2022-05-16T08:46:36.922" v="628" actId="2696"/>
        <pc:sldMkLst>
          <pc:docMk/>
          <pc:sldMk cId="3546506437" sldId="392"/>
        </pc:sldMkLst>
      </pc:sldChg>
      <pc:sldChg chg="addSp delSp modSp new mod setBg">
        <pc:chgData name="Leena Jääskeläinen" userId="a6d0f8f62a7035fa" providerId="LiveId" clId="{2D74A607-16AC-4A52-96B6-DCFE1943B735}" dt="2022-05-16T15:05:27.584" v="1216" actId="26606"/>
        <pc:sldMkLst>
          <pc:docMk/>
          <pc:sldMk cId="1474646512" sldId="393"/>
        </pc:sldMkLst>
        <pc:spChg chg="mod">
          <ac:chgData name="Leena Jääskeläinen" userId="a6d0f8f62a7035fa" providerId="LiveId" clId="{2D74A607-16AC-4A52-96B6-DCFE1943B735}" dt="2022-05-16T15:05:27.584" v="1216" actId="26606"/>
          <ac:spMkLst>
            <pc:docMk/>
            <pc:sldMk cId="1474646512" sldId="393"/>
            <ac:spMk id="2" creationId="{A6A32BC1-F2E3-FF44-BD08-1F4F96841398}"/>
          </ac:spMkLst>
        </pc:spChg>
        <pc:spChg chg="mod">
          <ac:chgData name="Leena Jääskeläinen" userId="a6d0f8f62a7035fa" providerId="LiveId" clId="{2D74A607-16AC-4A52-96B6-DCFE1943B735}" dt="2022-05-16T15:05:27.584" v="1216" actId="26606"/>
          <ac:spMkLst>
            <pc:docMk/>
            <pc:sldMk cId="1474646512" sldId="393"/>
            <ac:spMk id="3" creationId="{C3344CF4-509A-2031-6EB5-F859CDA5569E}"/>
          </ac:spMkLst>
        </pc:spChg>
        <pc:spChg chg="del mod">
          <ac:chgData name="Leena Jääskeläinen" userId="a6d0f8f62a7035fa" providerId="LiveId" clId="{2D74A607-16AC-4A52-96B6-DCFE1943B735}" dt="2022-05-15T20:16:44.143" v="435" actId="931"/>
          <ac:spMkLst>
            <pc:docMk/>
            <pc:sldMk cId="1474646512" sldId="393"/>
            <ac:spMk id="4" creationId="{C8395003-37DB-D321-C49E-7734B4649B0E}"/>
          </ac:spMkLst>
        </pc:spChg>
        <pc:spChg chg="add del">
          <ac:chgData name="Leena Jääskeläinen" userId="a6d0f8f62a7035fa" providerId="LiveId" clId="{2D74A607-16AC-4A52-96B6-DCFE1943B735}" dt="2022-05-15T20:25:49.839" v="525" actId="26606"/>
          <ac:spMkLst>
            <pc:docMk/>
            <pc:sldMk cId="1474646512" sldId="393"/>
            <ac:spMk id="11" creationId="{D1D34770-47A8-402C-AF23-2B653F2D88C1}"/>
          </ac:spMkLst>
        </pc:spChg>
        <pc:spChg chg="add del">
          <ac:chgData name="Leena Jääskeläinen" userId="a6d0f8f62a7035fa" providerId="LiveId" clId="{2D74A607-16AC-4A52-96B6-DCFE1943B735}" dt="2022-05-15T20:25:49.792" v="524" actId="26606"/>
          <ac:spMkLst>
            <pc:docMk/>
            <pc:sldMk cId="1474646512" sldId="393"/>
            <ac:spMk id="16" creationId="{99192C51-B764-4A9B-9587-5EF8B628B8D9}"/>
          </ac:spMkLst>
        </pc:spChg>
        <pc:spChg chg="add del">
          <ac:chgData name="Leena Jääskeläinen" userId="a6d0f8f62a7035fa" providerId="LiveId" clId="{2D74A607-16AC-4A52-96B6-DCFE1943B735}" dt="2022-05-16T15:05:27.584" v="1216" actId="26606"/>
          <ac:spMkLst>
            <pc:docMk/>
            <pc:sldMk cId="1474646512" sldId="393"/>
            <ac:spMk id="18" creationId="{D3F51FEB-38FB-4F6C-9F7B-2F2AFAB65463}"/>
          </ac:spMkLst>
        </pc:spChg>
        <pc:spChg chg="add del">
          <ac:chgData name="Leena Jääskeläinen" userId="a6d0f8f62a7035fa" providerId="LiveId" clId="{2D74A607-16AC-4A52-96B6-DCFE1943B735}" dt="2022-05-16T15:05:27.584" v="1216" actId="26606"/>
          <ac:spMkLst>
            <pc:docMk/>
            <pc:sldMk cId="1474646512" sldId="393"/>
            <ac:spMk id="19" creationId="{2B566528-1B12-4246-9431-5C2D7D081168}"/>
          </ac:spMkLst>
        </pc:spChg>
        <pc:spChg chg="add del">
          <ac:chgData name="Leena Jääskeläinen" userId="a6d0f8f62a7035fa" providerId="LiveId" clId="{2D74A607-16AC-4A52-96B6-DCFE1943B735}" dt="2022-05-16T15:05:27.584" v="1216" actId="26606"/>
          <ac:spMkLst>
            <pc:docMk/>
            <pc:sldMk cId="1474646512" sldId="393"/>
            <ac:spMk id="20" creationId="{1E547BA6-BAE0-43BB-A7CA-60F69CE252F0}"/>
          </ac:spMkLst>
        </pc:spChg>
        <pc:spChg chg="add">
          <ac:chgData name="Leena Jääskeläinen" userId="a6d0f8f62a7035fa" providerId="LiveId" clId="{2D74A607-16AC-4A52-96B6-DCFE1943B735}" dt="2022-05-16T15:05:27.584" v="1216" actId="26606"/>
          <ac:spMkLst>
            <pc:docMk/>
            <pc:sldMk cId="1474646512" sldId="393"/>
            <ac:spMk id="29" creationId="{04812C46-200A-4DEB-A05E-3ED6C68C2387}"/>
          </ac:spMkLst>
        </pc:spChg>
        <pc:spChg chg="add">
          <ac:chgData name="Leena Jääskeläinen" userId="a6d0f8f62a7035fa" providerId="LiveId" clId="{2D74A607-16AC-4A52-96B6-DCFE1943B735}" dt="2022-05-16T15:05:27.584" v="1216" actId="26606"/>
          <ac:spMkLst>
            <pc:docMk/>
            <pc:sldMk cId="1474646512" sldId="393"/>
            <ac:spMk id="31" creationId="{D1EA859B-E555-4109-94F3-6700E046E008}"/>
          </ac:spMkLst>
        </pc:spChg>
        <pc:grpChg chg="add del">
          <ac:chgData name="Leena Jääskeläinen" userId="a6d0f8f62a7035fa" providerId="LiveId" clId="{2D74A607-16AC-4A52-96B6-DCFE1943B735}" dt="2022-05-16T15:05:27.584" v="1216" actId="26606"/>
          <ac:grpSpMkLst>
            <pc:docMk/>
            <pc:sldMk cId="1474646512" sldId="393"/>
            <ac:grpSpMk id="22" creationId="{07EAA094-9CF6-4695-958A-33D9BCAA9474}"/>
          </ac:grpSpMkLst>
        </pc:grpChg>
        <pc:picChg chg="add mod ord">
          <ac:chgData name="Leena Jääskeläinen" userId="a6d0f8f62a7035fa" providerId="LiveId" clId="{2D74A607-16AC-4A52-96B6-DCFE1943B735}" dt="2022-05-16T15:05:27.584" v="1216" actId="26606"/>
          <ac:picMkLst>
            <pc:docMk/>
            <pc:sldMk cId="1474646512" sldId="393"/>
            <ac:picMk id="6" creationId="{4A820E7F-7A8A-F877-B6EB-3879A0363B65}"/>
          </ac:picMkLst>
        </pc:picChg>
        <pc:picChg chg="add del mod">
          <ac:chgData name="Leena Jääskeläinen" userId="a6d0f8f62a7035fa" providerId="LiveId" clId="{2D74A607-16AC-4A52-96B6-DCFE1943B735}" dt="2022-05-15T20:23:23.569" v="514" actId="478"/>
          <ac:picMkLst>
            <pc:docMk/>
            <pc:sldMk cId="1474646512" sldId="393"/>
            <ac:picMk id="7" creationId="{61FCAEFE-1577-06FA-17CD-C424A270D140}"/>
          </ac:picMkLst>
        </pc:picChg>
      </pc:sldChg>
      <pc:sldChg chg="addSp delSp modSp new mod setBg">
        <pc:chgData name="Leena Jääskeläinen" userId="a6d0f8f62a7035fa" providerId="LiveId" clId="{2D74A607-16AC-4A52-96B6-DCFE1943B735}" dt="2022-05-16T15:10:44.695" v="1228" actId="26606"/>
        <pc:sldMkLst>
          <pc:docMk/>
          <pc:sldMk cId="711386806" sldId="394"/>
        </pc:sldMkLst>
        <pc:spChg chg="mod">
          <ac:chgData name="Leena Jääskeläinen" userId="a6d0f8f62a7035fa" providerId="LiveId" clId="{2D74A607-16AC-4A52-96B6-DCFE1943B735}" dt="2022-05-16T15:10:44.695" v="1228" actId="26606"/>
          <ac:spMkLst>
            <pc:docMk/>
            <pc:sldMk cId="711386806" sldId="394"/>
            <ac:spMk id="2" creationId="{5A16BC3C-9D6E-FCC2-32EA-184AB0905993}"/>
          </ac:spMkLst>
        </pc:spChg>
        <pc:spChg chg="mod">
          <ac:chgData name="Leena Jääskeläinen" userId="a6d0f8f62a7035fa" providerId="LiveId" clId="{2D74A607-16AC-4A52-96B6-DCFE1943B735}" dt="2022-05-16T15:10:44.695" v="1228" actId="26606"/>
          <ac:spMkLst>
            <pc:docMk/>
            <pc:sldMk cId="711386806" sldId="394"/>
            <ac:spMk id="3" creationId="{D7497E26-92C2-8AAF-6356-9EC3C3DFD127}"/>
          </ac:spMkLst>
        </pc:spChg>
        <pc:spChg chg="del">
          <ac:chgData name="Leena Jääskeläinen" userId="a6d0f8f62a7035fa" providerId="LiveId" clId="{2D74A607-16AC-4A52-96B6-DCFE1943B735}" dt="2022-05-15T20:36:48.106" v="561" actId="931"/>
          <ac:spMkLst>
            <pc:docMk/>
            <pc:sldMk cId="711386806" sldId="394"/>
            <ac:spMk id="4" creationId="{03D91E06-93A7-063E-447B-D7A6F475E70D}"/>
          </ac:spMkLst>
        </pc:spChg>
        <pc:spChg chg="add">
          <ac:chgData name="Leena Jääskeläinen" userId="a6d0f8f62a7035fa" providerId="LiveId" clId="{2D74A607-16AC-4A52-96B6-DCFE1943B735}" dt="2022-05-16T15:10:44.695" v="1228" actId="26606"/>
          <ac:spMkLst>
            <pc:docMk/>
            <pc:sldMk cId="711386806" sldId="394"/>
            <ac:spMk id="11" creationId="{F94AA2BD-2E3F-4B1D-8127-5744B8115311}"/>
          </ac:spMkLst>
        </pc:spChg>
        <pc:spChg chg="add">
          <ac:chgData name="Leena Jääskeläinen" userId="a6d0f8f62a7035fa" providerId="LiveId" clId="{2D74A607-16AC-4A52-96B6-DCFE1943B735}" dt="2022-05-16T15:10:44.695" v="1228" actId="26606"/>
          <ac:spMkLst>
            <pc:docMk/>
            <pc:sldMk cId="711386806" sldId="394"/>
            <ac:spMk id="13" creationId="{4BD02261-2DC8-4AA8-9E16-7751AE892445}"/>
          </ac:spMkLst>
        </pc:spChg>
        <pc:spChg chg="add">
          <ac:chgData name="Leena Jääskeläinen" userId="a6d0f8f62a7035fa" providerId="LiveId" clId="{2D74A607-16AC-4A52-96B6-DCFE1943B735}" dt="2022-05-16T15:10:44.695" v="1228" actId="26606"/>
          <ac:spMkLst>
            <pc:docMk/>
            <pc:sldMk cId="711386806" sldId="394"/>
            <ac:spMk id="15" creationId="{3D752CF2-2291-40B5-B462-C17B174C10BC}"/>
          </ac:spMkLst>
        </pc:spChg>
        <pc:picChg chg="add mod">
          <ac:chgData name="Leena Jääskeläinen" userId="a6d0f8f62a7035fa" providerId="LiveId" clId="{2D74A607-16AC-4A52-96B6-DCFE1943B735}" dt="2022-05-16T15:10:44.695" v="1228" actId="26606"/>
          <ac:picMkLst>
            <pc:docMk/>
            <pc:sldMk cId="711386806" sldId="394"/>
            <ac:picMk id="6" creationId="{D65A558B-0730-FE01-7F89-F4037881BB80}"/>
          </ac:picMkLst>
        </pc:picChg>
      </pc:sldChg>
      <pc:sldChg chg="new del">
        <pc:chgData name="Leena Jääskeläinen" userId="a6d0f8f62a7035fa" providerId="LiveId" clId="{2D74A607-16AC-4A52-96B6-DCFE1943B735}" dt="2022-05-16T08:46:41.181" v="629" actId="2696"/>
        <pc:sldMkLst>
          <pc:docMk/>
          <pc:sldMk cId="2482867008" sldId="395"/>
        </pc:sldMkLst>
      </pc:sldChg>
      <pc:sldMasterChg chg="setBg modSldLayout">
        <pc:chgData name="Leena Jääskeläinen" userId="a6d0f8f62a7035fa" providerId="LiveId" clId="{2D74A607-16AC-4A52-96B6-DCFE1943B735}" dt="2022-05-16T08:47:38.016" v="633"/>
        <pc:sldMasterMkLst>
          <pc:docMk/>
          <pc:sldMasterMk cId="1342846092" sldId="2147483648"/>
        </pc:sldMasterMkLst>
        <pc:sldLayoutChg chg="setBg">
          <pc:chgData name="Leena Jääskeläinen" userId="a6d0f8f62a7035fa" providerId="LiveId" clId="{2D74A607-16AC-4A52-96B6-DCFE1943B735}" dt="2022-05-16T08:47:38.016" v="633"/>
          <pc:sldLayoutMkLst>
            <pc:docMk/>
            <pc:sldMasterMk cId="1342846092" sldId="2147483648"/>
            <pc:sldLayoutMk cId="2554175727" sldId="2147483649"/>
          </pc:sldLayoutMkLst>
        </pc:sldLayoutChg>
        <pc:sldLayoutChg chg="setBg">
          <pc:chgData name="Leena Jääskeläinen" userId="a6d0f8f62a7035fa" providerId="LiveId" clId="{2D74A607-16AC-4A52-96B6-DCFE1943B735}" dt="2022-05-16T08:47:38.016" v="633"/>
          <pc:sldLayoutMkLst>
            <pc:docMk/>
            <pc:sldMasterMk cId="1342846092" sldId="2147483648"/>
            <pc:sldLayoutMk cId="875461761" sldId="2147483650"/>
          </pc:sldLayoutMkLst>
        </pc:sldLayoutChg>
        <pc:sldLayoutChg chg="setBg">
          <pc:chgData name="Leena Jääskeläinen" userId="a6d0f8f62a7035fa" providerId="LiveId" clId="{2D74A607-16AC-4A52-96B6-DCFE1943B735}" dt="2022-05-16T08:47:38.016" v="633"/>
          <pc:sldLayoutMkLst>
            <pc:docMk/>
            <pc:sldMasterMk cId="1342846092" sldId="2147483648"/>
            <pc:sldLayoutMk cId="2349792909" sldId="2147483651"/>
          </pc:sldLayoutMkLst>
        </pc:sldLayoutChg>
        <pc:sldLayoutChg chg="setBg">
          <pc:chgData name="Leena Jääskeläinen" userId="a6d0f8f62a7035fa" providerId="LiveId" clId="{2D74A607-16AC-4A52-96B6-DCFE1943B735}" dt="2022-05-16T08:47:38.016" v="633"/>
          <pc:sldLayoutMkLst>
            <pc:docMk/>
            <pc:sldMasterMk cId="1342846092" sldId="2147483648"/>
            <pc:sldLayoutMk cId="1052683801" sldId="2147483652"/>
          </pc:sldLayoutMkLst>
        </pc:sldLayoutChg>
        <pc:sldLayoutChg chg="setBg">
          <pc:chgData name="Leena Jääskeläinen" userId="a6d0f8f62a7035fa" providerId="LiveId" clId="{2D74A607-16AC-4A52-96B6-DCFE1943B735}" dt="2022-05-16T08:47:38.016" v="633"/>
          <pc:sldLayoutMkLst>
            <pc:docMk/>
            <pc:sldMasterMk cId="1342846092" sldId="2147483648"/>
            <pc:sldLayoutMk cId="1123552630" sldId="2147483653"/>
          </pc:sldLayoutMkLst>
        </pc:sldLayoutChg>
        <pc:sldLayoutChg chg="setBg">
          <pc:chgData name="Leena Jääskeläinen" userId="a6d0f8f62a7035fa" providerId="LiveId" clId="{2D74A607-16AC-4A52-96B6-DCFE1943B735}" dt="2022-05-16T08:47:38.016" v="633"/>
          <pc:sldLayoutMkLst>
            <pc:docMk/>
            <pc:sldMasterMk cId="1342846092" sldId="2147483648"/>
            <pc:sldLayoutMk cId="4076695522" sldId="2147483654"/>
          </pc:sldLayoutMkLst>
        </pc:sldLayoutChg>
        <pc:sldLayoutChg chg="setBg">
          <pc:chgData name="Leena Jääskeläinen" userId="a6d0f8f62a7035fa" providerId="LiveId" clId="{2D74A607-16AC-4A52-96B6-DCFE1943B735}" dt="2022-05-16T08:47:38.016" v="633"/>
          <pc:sldLayoutMkLst>
            <pc:docMk/>
            <pc:sldMasterMk cId="1342846092" sldId="2147483648"/>
            <pc:sldLayoutMk cId="2685945954" sldId="2147483655"/>
          </pc:sldLayoutMkLst>
        </pc:sldLayoutChg>
        <pc:sldLayoutChg chg="setBg">
          <pc:chgData name="Leena Jääskeläinen" userId="a6d0f8f62a7035fa" providerId="LiveId" clId="{2D74A607-16AC-4A52-96B6-DCFE1943B735}" dt="2022-05-16T08:47:38.016" v="633"/>
          <pc:sldLayoutMkLst>
            <pc:docMk/>
            <pc:sldMasterMk cId="1342846092" sldId="2147483648"/>
            <pc:sldLayoutMk cId="2484319951" sldId="2147483656"/>
          </pc:sldLayoutMkLst>
        </pc:sldLayoutChg>
        <pc:sldLayoutChg chg="setBg">
          <pc:chgData name="Leena Jääskeläinen" userId="a6d0f8f62a7035fa" providerId="LiveId" clId="{2D74A607-16AC-4A52-96B6-DCFE1943B735}" dt="2022-05-16T08:47:38.016" v="633"/>
          <pc:sldLayoutMkLst>
            <pc:docMk/>
            <pc:sldMasterMk cId="1342846092" sldId="2147483648"/>
            <pc:sldLayoutMk cId="2263315636" sldId="2147483657"/>
          </pc:sldLayoutMkLst>
        </pc:sldLayoutChg>
        <pc:sldLayoutChg chg="setBg">
          <pc:chgData name="Leena Jääskeläinen" userId="a6d0f8f62a7035fa" providerId="LiveId" clId="{2D74A607-16AC-4A52-96B6-DCFE1943B735}" dt="2022-05-16T08:47:38.016" v="633"/>
          <pc:sldLayoutMkLst>
            <pc:docMk/>
            <pc:sldMasterMk cId="1342846092" sldId="2147483648"/>
            <pc:sldLayoutMk cId="1387010738" sldId="2147483658"/>
          </pc:sldLayoutMkLst>
        </pc:sldLayoutChg>
        <pc:sldLayoutChg chg="setBg">
          <pc:chgData name="Leena Jääskeläinen" userId="a6d0f8f62a7035fa" providerId="LiveId" clId="{2D74A607-16AC-4A52-96B6-DCFE1943B735}" dt="2022-05-16T08:47:38.016" v="633"/>
          <pc:sldLayoutMkLst>
            <pc:docMk/>
            <pc:sldMasterMk cId="1342846092" sldId="2147483648"/>
            <pc:sldLayoutMk cId="2664763088" sldId="2147483659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0FC00F-C624-4793-8512-B3ED538EC8E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82B575-176D-4345-A01C-CE354FBCDDF0}">
      <dgm:prSet/>
      <dgm:spPr/>
      <dgm:t>
        <a:bodyPr/>
        <a:lstStyle/>
        <a:p>
          <a:r>
            <a:rPr lang="en-US" dirty="0"/>
            <a:t>Current position:</a:t>
          </a:r>
        </a:p>
      </dgm:t>
    </dgm:pt>
    <dgm:pt modelId="{B4FC1AE8-6F24-4F8F-B075-48795E95C553}" type="parTrans" cxnId="{A4046CA3-162D-4E07-8DDF-2BFCD4BBD931}">
      <dgm:prSet/>
      <dgm:spPr/>
      <dgm:t>
        <a:bodyPr/>
        <a:lstStyle/>
        <a:p>
          <a:endParaRPr lang="en-US"/>
        </a:p>
      </dgm:t>
    </dgm:pt>
    <dgm:pt modelId="{2A3A714C-0BBC-47DC-B9E2-9D44C0B4F821}" type="sibTrans" cxnId="{A4046CA3-162D-4E07-8DDF-2BFCD4BBD931}">
      <dgm:prSet/>
      <dgm:spPr/>
      <dgm:t>
        <a:bodyPr/>
        <a:lstStyle/>
        <a:p>
          <a:endParaRPr lang="en-US"/>
        </a:p>
      </dgm:t>
    </dgm:pt>
    <dgm:pt modelId="{E8046FB5-E645-47D2-ADEF-1E1639DE1D97}">
      <dgm:prSet/>
      <dgm:spPr/>
      <dgm:t>
        <a:bodyPr/>
        <a:lstStyle/>
        <a:p>
          <a:r>
            <a:rPr lang="en-US" i="1" dirty="0"/>
            <a:t>Chairwoman of the council of </a:t>
          </a:r>
          <a:r>
            <a:rPr lang="en-US" i="1" dirty="0" err="1"/>
            <a:t>Kansallinen</a:t>
          </a:r>
          <a:r>
            <a:rPr lang="en-US" i="1" dirty="0"/>
            <a:t> </a:t>
          </a:r>
          <a:r>
            <a:rPr lang="en-US" i="1" dirty="0" err="1"/>
            <a:t>senioriliitto</a:t>
          </a:r>
          <a:endParaRPr lang="en-US" dirty="0"/>
        </a:p>
      </dgm:t>
    </dgm:pt>
    <dgm:pt modelId="{4F604683-7E44-449A-B5FC-7F75A5CE4329}" type="parTrans" cxnId="{594ACE89-1DA7-4126-90C1-17763C86FDEB}">
      <dgm:prSet/>
      <dgm:spPr/>
      <dgm:t>
        <a:bodyPr/>
        <a:lstStyle/>
        <a:p>
          <a:endParaRPr lang="en-US"/>
        </a:p>
      </dgm:t>
    </dgm:pt>
    <dgm:pt modelId="{C347CDF2-98DF-4F0B-B0C3-DE3DB54B4E64}" type="sibTrans" cxnId="{594ACE89-1DA7-4126-90C1-17763C86FDEB}">
      <dgm:prSet/>
      <dgm:spPr/>
      <dgm:t>
        <a:bodyPr/>
        <a:lstStyle/>
        <a:p>
          <a:endParaRPr lang="en-US"/>
        </a:p>
      </dgm:t>
    </dgm:pt>
    <dgm:pt modelId="{0E746EF8-CF00-46D7-8E5A-A465416BACAB}">
      <dgm:prSet/>
      <dgm:spPr/>
      <dgm:t>
        <a:bodyPr/>
        <a:lstStyle/>
        <a:p>
          <a:r>
            <a:rPr lang="en-US" dirty="0"/>
            <a:t>Career:</a:t>
          </a:r>
        </a:p>
      </dgm:t>
    </dgm:pt>
    <dgm:pt modelId="{828723A8-080C-4E3A-A29A-70448ADF22CF}" type="parTrans" cxnId="{D5F62967-74A2-4E18-A021-28E709E1F97C}">
      <dgm:prSet/>
      <dgm:spPr/>
      <dgm:t>
        <a:bodyPr/>
        <a:lstStyle/>
        <a:p>
          <a:endParaRPr lang="en-US"/>
        </a:p>
      </dgm:t>
    </dgm:pt>
    <dgm:pt modelId="{42EE79A2-04DF-4A9B-994C-E298367526AA}" type="sibTrans" cxnId="{D5F62967-74A2-4E18-A021-28E709E1F97C}">
      <dgm:prSet/>
      <dgm:spPr/>
      <dgm:t>
        <a:bodyPr/>
        <a:lstStyle/>
        <a:p>
          <a:endParaRPr lang="en-US"/>
        </a:p>
      </dgm:t>
    </dgm:pt>
    <dgm:pt modelId="{A3BE5F19-19E2-47A7-B598-FA0173270865}">
      <dgm:prSet/>
      <dgm:spPr/>
      <dgm:t>
        <a:bodyPr/>
        <a:lstStyle/>
        <a:p>
          <a:r>
            <a:rPr lang="en-US" i="1" dirty="0"/>
            <a:t>Senor supervisor on the health and physical Education  in  the National Board of General Education</a:t>
          </a:r>
          <a:endParaRPr lang="en-US" dirty="0"/>
        </a:p>
      </dgm:t>
    </dgm:pt>
    <dgm:pt modelId="{640ECB55-CB06-4830-AEDD-BD8AD1CCD178}" type="parTrans" cxnId="{F43CFF53-883F-454F-B109-84DD0CC72096}">
      <dgm:prSet/>
      <dgm:spPr/>
      <dgm:t>
        <a:bodyPr/>
        <a:lstStyle/>
        <a:p>
          <a:endParaRPr lang="en-US"/>
        </a:p>
      </dgm:t>
    </dgm:pt>
    <dgm:pt modelId="{81EF8CB7-0470-4138-BB43-BFB40663A909}" type="sibTrans" cxnId="{F43CFF53-883F-454F-B109-84DD0CC72096}">
      <dgm:prSet/>
      <dgm:spPr/>
      <dgm:t>
        <a:bodyPr/>
        <a:lstStyle/>
        <a:p>
          <a:endParaRPr lang="en-US"/>
        </a:p>
      </dgm:t>
    </dgm:pt>
    <dgm:pt modelId="{D20D0BE8-DCD4-4CF1-B967-0324EAE786A7}">
      <dgm:prSet/>
      <dgm:spPr/>
      <dgm:t>
        <a:bodyPr/>
        <a:lstStyle/>
        <a:p>
          <a:r>
            <a:rPr lang="en-US" i="1" dirty="0"/>
            <a:t>Headmaster of  </a:t>
          </a:r>
          <a:r>
            <a:rPr lang="en-US" i="1" dirty="0" err="1"/>
            <a:t>Santasport</a:t>
          </a:r>
          <a:r>
            <a:rPr lang="en-US" i="1" dirty="0"/>
            <a:t> institute in Rovaniemi	</a:t>
          </a:r>
          <a:endParaRPr lang="en-US" dirty="0"/>
        </a:p>
      </dgm:t>
    </dgm:pt>
    <dgm:pt modelId="{82041916-C746-4DCC-8972-944359A176C3}" type="parTrans" cxnId="{384C2D00-9F68-4EA6-A647-5EC0CA7F1C25}">
      <dgm:prSet/>
      <dgm:spPr/>
      <dgm:t>
        <a:bodyPr/>
        <a:lstStyle/>
        <a:p>
          <a:endParaRPr lang="en-US"/>
        </a:p>
      </dgm:t>
    </dgm:pt>
    <dgm:pt modelId="{0D367D72-C12B-4E18-B981-75FC2C0B3870}" type="sibTrans" cxnId="{384C2D00-9F68-4EA6-A647-5EC0CA7F1C25}">
      <dgm:prSet/>
      <dgm:spPr/>
      <dgm:t>
        <a:bodyPr/>
        <a:lstStyle/>
        <a:p>
          <a:endParaRPr lang="en-US"/>
        </a:p>
      </dgm:t>
    </dgm:pt>
    <dgm:pt modelId="{7506F8FD-6353-4A3A-B6FA-DABA1DADE554}">
      <dgm:prSet/>
      <dgm:spPr/>
      <dgm:t>
        <a:bodyPr/>
        <a:lstStyle/>
        <a:p>
          <a:r>
            <a:rPr lang="en-US" dirty="0"/>
            <a:t>Educational background:</a:t>
          </a:r>
        </a:p>
      </dgm:t>
    </dgm:pt>
    <dgm:pt modelId="{043A110C-EFF2-49CE-B782-8D5160C947C7}" type="parTrans" cxnId="{D40A5354-B503-496F-88E8-4B86A0C4B4BA}">
      <dgm:prSet/>
      <dgm:spPr/>
      <dgm:t>
        <a:bodyPr/>
        <a:lstStyle/>
        <a:p>
          <a:endParaRPr lang="en-US"/>
        </a:p>
      </dgm:t>
    </dgm:pt>
    <dgm:pt modelId="{6D0C94AB-E504-429D-838C-E52B3BB482EE}" type="sibTrans" cxnId="{D40A5354-B503-496F-88E8-4B86A0C4B4BA}">
      <dgm:prSet/>
      <dgm:spPr/>
      <dgm:t>
        <a:bodyPr/>
        <a:lstStyle/>
        <a:p>
          <a:endParaRPr lang="en-US"/>
        </a:p>
      </dgm:t>
    </dgm:pt>
    <dgm:pt modelId="{C4AE4A20-1CE0-4134-A376-1AEC4D400B1E}">
      <dgm:prSet/>
      <dgm:spPr/>
      <dgm:t>
        <a:bodyPr/>
        <a:lstStyle/>
        <a:p>
          <a:r>
            <a:rPr lang="en-US" i="1" dirty="0"/>
            <a:t>Master of science (Sport and Health ).</a:t>
          </a:r>
          <a:endParaRPr lang="en-US" dirty="0"/>
        </a:p>
      </dgm:t>
    </dgm:pt>
    <dgm:pt modelId="{3D912525-81AA-4A8F-835D-78C6400AECF3}" type="parTrans" cxnId="{524A9FA8-7581-4ADE-8F5B-AC7E43D3FA8A}">
      <dgm:prSet/>
      <dgm:spPr/>
      <dgm:t>
        <a:bodyPr/>
        <a:lstStyle/>
        <a:p>
          <a:endParaRPr lang="en-US"/>
        </a:p>
      </dgm:t>
    </dgm:pt>
    <dgm:pt modelId="{B39A5DC0-37D6-4759-BD5F-43BB59320DE5}" type="sibTrans" cxnId="{524A9FA8-7581-4ADE-8F5B-AC7E43D3FA8A}">
      <dgm:prSet/>
      <dgm:spPr/>
      <dgm:t>
        <a:bodyPr/>
        <a:lstStyle/>
        <a:p>
          <a:endParaRPr lang="en-US"/>
        </a:p>
      </dgm:t>
    </dgm:pt>
    <dgm:pt modelId="{DFB75FB8-A962-4FC1-AE29-BB9676559562}">
      <dgm:prSet/>
      <dgm:spPr/>
      <dgm:t>
        <a:bodyPr/>
        <a:lstStyle/>
        <a:p>
          <a:r>
            <a:rPr lang="en-US" i="1" dirty="0" err="1"/>
            <a:t>Vicepresident</a:t>
          </a:r>
          <a:r>
            <a:rPr lang="en-US" i="1" dirty="0"/>
            <a:t> of ESU</a:t>
          </a:r>
        </a:p>
      </dgm:t>
    </dgm:pt>
    <dgm:pt modelId="{EAACA705-09D8-4B48-B057-6B2349996244}" type="parTrans" cxnId="{AE59C22D-20CE-48F6-8B69-EF786C3403A3}">
      <dgm:prSet/>
      <dgm:spPr/>
      <dgm:t>
        <a:bodyPr/>
        <a:lstStyle/>
        <a:p>
          <a:endParaRPr lang="fi-FI"/>
        </a:p>
      </dgm:t>
    </dgm:pt>
    <dgm:pt modelId="{80A1411A-36DF-48EB-AD6C-23FF0B6259C7}" type="sibTrans" cxnId="{AE59C22D-20CE-48F6-8B69-EF786C3403A3}">
      <dgm:prSet/>
      <dgm:spPr/>
      <dgm:t>
        <a:bodyPr/>
        <a:lstStyle/>
        <a:p>
          <a:endParaRPr lang="fi-FI"/>
        </a:p>
      </dgm:t>
    </dgm:pt>
    <dgm:pt modelId="{BAEFAADB-7D2F-4083-A719-076E49A00724}" type="pres">
      <dgm:prSet presAssocID="{F40FC00F-C624-4793-8512-B3ED538EC8E3}" presName="linear" presStyleCnt="0">
        <dgm:presLayoutVars>
          <dgm:animLvl val="lvl"/>
          <dgm:resizeHandles val="exact"/>
        </dgm:presLayoutVars>
      </dgm:prSet>
      <dgm:spPr/>
    </dgm:pt>
    <dgm:pt modelId="{B49B0F61-4BE6-41FC-9192-F3140095DF0E}" type="pres">
      <dgm:prSet presAssocID="{5882B575-176D-4345-A01C-CE354FBCDDF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6BAA6C1-199C-4866-AB00-76393CA45152}" type="pres">
      <dgm:prSet presAssocID="{5882B575-176D-4345-A01C-CE354FBCDDF0}" presName="childText" presStyleLbl="revTx" presStyleIdx="0" presStyleCnt="3" custScaleY="210440">
        <dgm:presLayoutVars>
          <dgm:bulletEnabled val="1"/>
        </dgm:presLayoutVars>
      </dgm:prSet>
      <dgm:spPr/>
    </dgm:pt>
    <dgm:pt modelId="{6A44F2F8-6D81-49C7-8366-2316D3B51836}" type="pres">
      <dgm:prSet presAssocID="{0E746EF8-CF00-46D7-8E5A-A465416BACAB}" presName="parentText" presStyleLbl="node1" presStyleIdx="1" presStyleCnt="3" custScaleY="123183" custLinFactNeighborX="-1663" custLinFactNeighborY="-77870">
        <dgm:presLayoutVars>
          <dgm:chMax val="0"/>
          <dgm:bulletEnabled val="1"/>
        </dgm:presLayoutVars>
      </dgm:prSet>
      <dgm:spPr/>
    </dgm:pt>
    <dgm:pt modelId="{9BFCEF2A-B9BD-4A7C-8462-675D0A425FA8}" type="pres">
      <dgm:prSet presAssocID="{0E746EF8-CF00-46D7-8E5A-A465416BACAB}" presName="childText" presStyleLbl="revTx" presStyleIdx="1" presStyleCnt="3" custLinFactY="-6936" custLinFactNeighborX="1663" custLinFactNeighborY="-100000">
        <dgm:presLayoutVars>
          <dgm:bulletEnabled val="1"/>
        </dgm:presLayoutVars>
      </dgm:prSet>
      <dgm:spPr/>
    </dgm:pt>
    <dgm:pt modelId="{8743917E-D31C-4EBC-970C-D5B9DCA35388}" type="pres">
      <dgm:prSet presAssocID="{7506F8FD-6353-4A3A-B6FA-DABA1DADE554}" presName="parentText" presStyleLbl="node1" presStyleIdx="2" presStyleCnt="3" custScaleY="91632" custLinFactY="-60204" custLinFactNeighborX="-998" custLinFactNeighborY="-100000">
        <dgm:presLayoutVars>
          <dgm:chMax val="0"/>
          <dgm:bulletEnabled val="1"/>
        </dgm:presLayoutVars>
      </dgm:prSet>
      <dgm:spPr/>
    </dgm:pt>
    <dgm:pt modelId="{EC9BF956-46AC-4276-BC42-9E0DB4AB4617}" type="pres">
      <dgm:prSet presAssocID="{7506F8FD-6353-4A3A-B6FA-DABA1DADE554}" presName="childText" presStyleLbl="revTx" presStyleIdx="2" presStyleCnt="3" custScaleY="138493" custLinFactY="-13809" custLinFactNeighborY="-100000">
        <dgm:presLayoutVars>
          <dgm:bulletEnabled val="1"/>
        </dgm:presLayoutVars>
      </dgm:prSet>
      <dgm:spPr/>
    </dgm:pt>
  </dgm:ptLst>
  <dgm:cxnLst>
    <dgm:cxn modelId="{384C2D00-9F68-4EA6-A647-5EC0CA7F1C25}" srcId="{0E746EF8-CF00-46D7-8E5A-A465416BACAB}" destId="{D20D0BE8-DCD4-4CF1-B967-0324EAE786A7}" srcOrd="1" destOrd="0" parTransId="{82041916-C746-4DCC-8972-944359A176C3}" sibTransId="{0D367D72-C12B-4E18-B981-75FC2C0B3870}"/>
    <dgm:cxn modelId="{3DB7D41A-D720-4732-8B4D-15CA97EB3757}" type="presOf" srcId="{C4AE4A20-1CE0-4134-A376-1AEC4D400B1E}" destId="{EC9BF956-46AC-4276-BC42-9E0DB4AB4617}" srcOrd="0" destOrd="0" presId="urn:microsoft.com/office/officeart/2005/8/layout/vList2"/>
    <dgm:cxn modelId="{AE59C22D-20CE-48F6-8B69-EF786C3403A3}" srcId="{5882B575-176D-4345-A01C-CE354FBCDDF0}" destId="{DFB75FB8-A962-4FC1-AE29-BB9676559562}" srcOrd="1" destOrd="0" parTransId="{EAACA705-09D8-4B48-B057-6B2349996244}" sibTransId="{80A1411A-36DF-48EB-AD6C-23FF0B6259C7}"/>
    <dgm:cxn modelId="{1C70F75C-A225-482D-B33B-935C75FCC407}" type="presOf" srcId="{D20D0BE8-DCD4-4CF1-B967-0324EAE786A7}" destId="{9BFCEF2A-B9BD-4A7C-8462-675D0A425FA8}" srcOrd="0" destOrd="1" presId="urn:microsoft.com/office/officeart/2005/8/layout/vList2"/>
    <dgm:cxn modelId="{F69D3142-434C-4FFF-9372-45D881D9CC9B}" type="presOf" srcId="{A3BE5F19-19E2-47A7-B598-FA0173270865}" destId="{9BFCEF2A-B9BD-4A7C-8462-675D0A425FA8}" srcOrd="0" destOrd="0" presId="urn:microsoft.com/office/officeart/2005/8/layout/vList2"/>
    <dgm:cxn modelId="{D5F62967-74A2-4E18-A021-28E709E1F97C}" srcId="{F40FC00F-C624-4793-8512-B3ED538EC8E3}" destId="{0E746EF8-CF00-46D7-8E5A-A465416BACAB}" srcOrd="1" destOrd="0" parTransId="{828723A8-080C-4E3A-A29A-70448ADF22CF}" sibTransId="{42EE79A2-04DF-4A9B-994C-E298367526AA}"/>
    <dgm:cxn modelId="{B91CA94B-CD36-44F9-84D6-2A3FB0D75FD0}" type="presOf" srcId="{0E746EF8-CF00-46D7-8E5A-A465416BACAB}" destId="{6A44F2F8-6D81-49C7-8366-2316D3B51836}" srcOrd="0" destOrd="0" presId="urn:microsoft.com/office/officeart/2005/8/layout/vList2"/>
    <dgm:cxn modelId="{F43CFF53-883F-454F-B109-84DD0CC72096}" srcId="{0E746EF8-CF00-46D7-8E5A-A465416BACAB}" destId="{A3BE5F19-19E2-47A7-B598-FA0173270865}" srcOrd="0" destOrd="0" parTransId="{640ECB55-CB06-4830-AEDD-BD8AD1CCD178}" sibTransId="{81EF8CB7-0470-4138-BB43-BFB40663A909}"/>
    <dgm:cxn modelId="{D40A5354-B503-496F-88E8-4B86A0C4B4BA}" srcId="{F40FC00F-C624-4793-8512-B3ED538EC8E3}" destId="{7506F8FD-6353-4A3A-B6FA-DABA1DADE554}" srcOrd="2" destOrd="0" parTransId="{043A110C-EFF2-49CE-B782-8D5160C947C7}" sibTransId="{6D0C94AB-E504-429D-838C-E52B3BB482EE}"/>
    <dgm:cxn modelId="{122F4959-996B-4D48-BCCE-533C2F73F796}" type="presOf" srcId="{5882B575-176D-4345-A01C-CE354FBCDDF0}" destId="{B49B0F61-4BE6-41FC-9192-F3140095DF0E}" srcOrd="0" destOrd="0" presId="urn:microsoft.com/office/officeart/2005/8/layout/vList2"/>
    <dgm:cxn modelId="{594ACE89-1DA7-4126-90C1-17763C86FDEB}" srcId="{5882B575-176D-4345-A01C-CE354FBCDDF0}" destId="{E8046FB5-E645-47D2-ADEF-1E1639DE1D97}" srcOrd="0" destOrd="0" parTransId="{4F604683-7E44-449A-B5FC-7F75A5CE4329}" sibTransId="{C347CDF2-98DF-4F0B-B0C3-DE3DB54B4E64}"/>
    <dgm:cxn modelId="{7E07F7A1-DE74-481A-94D0-58FDE35A1FED}" type="presOf" srcId="{DFB75FB8-A962-4FC1-AE29-BB9676559562}" destId="{A6BAA6C1-199C-4866-AB00-76393CA45152}" srcOrd="0" destOrd="1" presId="urn:microsoft.com/office/officeart/2005/8/layout/vList2"/>
    <dgm:cxn modelId="{A4046CA3-162D-4E07-8DDF-2BFCD4BBD931}" srcId="{F40FC00F-C624-4793-8512-B3ED538EC8E3}" destId="{5882B575-176D-4345-A01C-CE354FBCDDF0}" srcOrd="0" destOrd="0" parTransId="{B4FC1AE8-6F24-4F8F-B075-48795E95C553}" sibTransId="{2A3A714C-0BBC-47DC-B9E2-9D44C0B4F821}"/>
    <dgm:cxn modelId="{524A9FA8-7581-4ADE-8F5B-AC7E43D3FA8A}" srcId="{7506F8FD-6353-4A3A-B6FA-DABA1DADE554}" destId="{C4AE4A20-1CE0-4134-A376-1AEC4D400B1E}" srcOrd="0" destOrd="0" parTransId="{3D912525-81AA-4A8F-835D-78C6400AECF3}" sibTransId="{B39A5DC0-37D6-4759-BD5F-43BB59320DE5}"/>
    <dgm:cxn modelId="{12DF83BC-D458-479C-ABA9-C96464B3EA3B}" type="presOf" srcId="{F40FC00F-C624-4793-8512-B3ED538EC8E3}" destId="{BAEFAADB-7D2F-4083-A719-076E49A00724}" srcOrd="0" destOrd="0" presId="urn:microsoft.com/office/officeart/2005/8/layout/vList2"/>
    <dgm:cxn modelId="{03EC6FD0-1010-4856-BB05-8D41B71D64EB}" type="presOf" srcId="{7506F8FD-6353-4A3A-B6FA-DABA1DADE554}" destId="{8743917E-D31C-4EBC-970C-D5B9DCA35388}" srcOrd="0" destOrd="0" presId="urn:microsoft.com/office/officeart/2005/8/layout/vList2"/>
    <dgm:cxn modelId="{6B0231FC-0202-4E66-B2EE-36EE79205BE9}" type="presOf" srcId="{E8046FB5-E645-47D2-ADEF-1E1639DE1D97}" destId="{A6BAA6C1-199C-4866-AB00-76393CA45152}" srcOrd="0" destOrd="0" presId="urn:microsoft.com/office/officeart/2005/8/layout/vList2"/>
    <dgm:cxn modelId="{BAE5F10E-E899-4CBC-80A0-D5171A668FDD}" type="presParOf" srcId="{BAEFAADB-7D2F-4083-A719-076E49A00724}" destId="{B49B0F61-4BE6-41FC-9192-F3140095DF0E}" srcOrd="0" destOrd="0" presId="urn:microsoft.com/office/officeart/2005/8/layout/vList2"/>
    <dgm:cxn modelId="{C37B1295-D792-4070-B204-0D515B6D4703}" type="presParOf" srcId="{BAEFAADB-7D2F-4083-A719-076E49A00724}" destId="{A6BAA6C1-199C-4866-AB00-76393CA45152}" srcOrd="1" destOrd="0" presId="urn:microsoft.com/office/officeart/2005/8/layout/vList2"/>
    <dgm:cxn modelId="{F9F6DBDF-7C0F-471F-BA08-324CB37CC500}" type="presParOf" srcId="{BAEFAADB-7D2F-4083-A719-076E49A00724}" destId="{6A44F2F8-6D81-49C7-8366-2316D3B51836}" srcOrd="2" destOrd="0" presId="urn:microsoft.com/office/officeart/2005/8/layout/vList2"/>
    <dgm:cxn modelId="{7DE6B86D-1FE5-4695-A3FD-9A4599F6A41F}" type="presParOf" srcId="{BAEFAADB-7D2F-4083-A719-076E49A00724}" destId="{9BFCEF2A-B9BD-4A7C-8462-675D0A425FA8}" srcOrd="3" destOrd="0" presId="urn:microsoft.com/office/officeart/2005/8/layout/vList2"/>
    <dgm:cxn modelId="{670FB932-EAC7-4E33-920D-4471FEDA69B7}" type="presParOf" srcId="{BAEFAADB-7D2F-4083-A719-076E49A00724}" destId="{8743917E-D31C-4EBC-970C-D5B9DCA35388}" srcOrd="4" destOrd="0" presId="urn:microsoft.com/office/officeart/2005/8/layout/vList2"/>
    <dgm:cxn modelId="{B3FE4BDD-4F9F-4C4B-8C69-84C5A639A184}" type="presParOf" srcId="{BAEFAADB-7D2F-4083-A719-076E49A00724}" destId="{EC9BF956-46AC-4276-BC42-9E0DB4AB4617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9B0F61-4BE6-41FC-9192-F3140095DF0E}">
      <dsp:nvSpPr>
        <dsp:cNvPr id="0" name=""/>
        <dsp:cNvSpPr/>
      </dsp:nvSpPr>
      <dsp:spPr>
        <a:xfrm>
          <a:off x="0" y="6745"/>
          <a:ext cx="6179051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Current position:</a:t>
          </a:r>
        </a:p>
      </dsp:txBody>
      <dsp:txXfrm>
        <a:off x="29271" y="36016"/>
        <a:ext cx="6120509" cy="541083"/>
      </dsp:txXfrm>
    </dsp:sp>
    <dsp:sp modelId="{A6BAA6C1-199C-4866-AB00-76393CA45152}">
      <dsp:nvSpPr>
        <dsp:cNvPr id="0" name=""/>
        <dsp:cNvSpPr/>
      </dsp:nvSpPr>
      <dsp:spPr>
        <a:xfrm>
          <a:off x="0" y="606370"/>
          <a:ext cx="6179051" cy="1442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185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i="1" kern="1200" dirty="0"/>
            <a:t>Chairwoman of the council of </a:t>
          </a:r>
          <a:r>
            <a:rPr lang="en-US" sz="1700" i="1" kern="1200" dirty="0" err="1"/>
            <a:t>Kansallinen</a:t>
          </a:r>
          <a:r>
            <a:rPr lang="en-US" sz="1700" i="1" kern="1200" dirty="0"/>
            <a:t> </a:t>
          </a:r>
          <a:r>
            <a:rPr lang="en-US" sz="1700" i="1" kern="1200" dirty="0" err="1"/>
            <a:t>senioriliitto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i="1" kern="1200" dirty="0" err="1"/>
            <a:t>Vicepresident</a:t>
          </a:r>
          <a:r>
            <a:rPr lang="en-US" sz="1700" i="1" kern="1200" dirty="0"/>
            <a:t> of ESU</a:t>
          </a:r>
        </a:p>
      </dsp:txBody>
      <dsp:txXfrm>
        <a:off x="0" y="606370"/>
        <a:ext cx="6179051" cy="1442960"/>
      </dsp:txXfrm>
    </dsp:sp>
    <dsp:sp modelId="{6A44F2F8-6D81-49C7-8366-2316D3B51836}">
      <dsp:nvSpPr>
        <dsp:cNvPr id="0" name=""/>
        <dsp:cNvSpPr/>
      </dsp:nvSpPr>
      <dsp:spPr>
        <a:xfrm>
          <a:off x="0" y="1283674"/>
          <a:ext cx="6179051" cy="7386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Career:</a:t>
          </a:r>
        </a:p>
      </dsp:txBody>
      <dsp:txXfrm>
        <a:off x="36057" y="1319731"/>
        <a:ext cx="6106937" cy="666522"/>
      </dsp:txXfrm>
    </dsp:sp>
    <dsp:sp modelId="{9BFCEF2A-B9BD-4A7C-8462-675D0A425FA8}">
      <dsp:nvSpPr>
        <dsp:cNvPr id="0" name=""/>
        <dsp:cNvSpPr/>
      </dsp:nvSpPr>
      <dsp:spPr>
        <a:xfrm>
          <a:off x="0" y="2120144"/>
          <a:ext cx="6179051" cy="983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185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i="1" kern="1200" dirty="0"/>
            <a:t>Senor supervisor on the health and physical Education  in  the National Board of General Education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i="1" kern="1200" dirty="0"/>
            <a:t>Headmaster of  </a:t>
          </a:r>
          <a:r>
            <a:rPr lang="en-US" sz="1700" i="1" kern="1200" dirty="0" err="1"/>
            <a:t>Santasport</a:t>
          </a:r>
          <a:r>
            <a:rPr lang="en-US" sz="1700" i="1" kern="1200" dirty="0"/>
            <a:t> institute in Rovaniemi	</a:t>
          </a:r>
          <a:endParaRPr lang="en-US" sz="1700" kern="1200" dirty="0"/>
        </a:p>
      </dsp:txBody>
      <dsp:txXfrm>
        <a:off x="0" y="2120144"/>
        <a:ext cx="6179051" cy="983250"/>
      </dsp:txXfrm>
    </dsp:sp>
    <dsp:sp modelId="{8743917E-D31C-4EBC-970C-D5B9DCA35388}">
      <dsp:nvSpPr>
        <dsp:cNvPr id="0" name=""/>
        <dsp:cNvSpPr/>
      </dsp:nvSpPr>
      <dsp:spPr>
        <a:xfrm>
          <a:off x="0" y="2996219"/>
          <a:ext cx="6179051" cy="5494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Educational background:</a:t>
          </a:r>
        </a:p>
      </dsp:txBody>
      <dsp:txXfrm>
        <a:off x="26822" y="3023041"/>
        <a:ext cx="6125407" cy="495804"/>
      </dsp:txXfrm>
    </dsp:sp>
    <dsp:sp modelId="{EC9BF956-46AC-4276-BC42-9E0DB4AB4617}">
      <dsp:nvSpPr>
        <dsp:cNvPr id="0" name=""/>
        <dsp:cNvSpPr/>
      </dsp:nvSpPr>
      <dsp:spPr>
        <a:xfrm>
          <a:off x="0" y="3663871"/>
          <a:ext cx="6179051" cy="573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185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i="1" kern="1200" dirty="0"/>
            <a:t>Master of science (Sport and Health ).</a:t>
          </a:r>
          <a:endParaRPr lang="en-US" sz="1700" kern="1200" dirty="0"/>
        </a:p>
      </dsp:txBody>
      <dsp:txXfrm>
        <a:off x="0" y="3663871"/>
        <a:ext cx="6179051" cy="5733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7BCE753A-F52C-4824-8EE0-4B977B222B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95AC52D-F3F0-8FA4-CB5D-517A592961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5981B-E15D-4622-B3D8-05E6EE5F7EE4}" type="datetimeFigureOut">
              <a:rPr lang="en-FI" smtClean="0"/>
              <a:t>05/16/2022</a:t>
            </a:fld>
            <a:endParaRPr lang="en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9319D7D-E109-7085-C5A1-45AE7887D2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7AC2DE4-A71A-5C36-BC81-77363DFBD7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25675-DD1A-404E-AFEC-01CE8EA02F95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48219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3EB75-3C6F-454E-90B3-5D3D86F99CF3}" type="datetimeFigureOut">
              <a:rPr lang="fi-FI" smtClean="0"/>
              <a:t>16.5.2022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8C1E5-719B-8D43-8F9B-89A28FADB19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1337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D3D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D3D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06D76CAD-43BA-487C-A7A4-7ED84AFC8FB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4175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6CAD-43BA-487C-A7A4-7ED84AFC8FB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7010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370657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370657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6CAD-43BA-487C-A7A4-7ED84AFC8FB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4763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0D3D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27475"/>
          </a:xfrm>
        </p:spPr>
        <p:txBody>
          <a:bodyPr/>
          <a:lstStyle>
            <a:lvl1pPr>
              <a:defRPr>
                <a:solidFill>
                  <a:srgbClr val="0D3D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D3D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D3D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D3D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D3D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06D76CAD-43BA-487C-A7A4-7ED84AFC8FB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5461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12401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06D76CAD-43BA-487C-A7A4-7ED84AFC8FB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9792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87850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8785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06D76CAD-43BA-487C-A7A4-7ED84AFC8FB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52683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02999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188" cy="3202998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06D76CAD-43BA-487C-A7A4-7ED84AFC8FB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3552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06D76CAD-43BA-487C-A7A4-7ED84AFC8FB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6695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06D76CAD-43BA-487C-A7A4-7ED84AFC8FB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5945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7260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560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06D76CAD-43BA-487C-A7A4-7ED84AFC8FB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4319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7260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560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06D76CAD-43BA-487C-A7A4-7ED84AFC8FB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3315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7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5558859" y="6173787"/>
            <a:ext cx="1074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06D76CAD-43BA-487C-A7A4-7ED84AFC8FB9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0" name="Alatunnisteen paikkamerkki 4">
            <a:extLst>
              <a:ext uri="{FF2B5EF4-FFF2-40B4-BE49-F238E27FC236}">
                <a16:creationId xmlns:a16="http://schemas.microsoft.com/office/drawing/2014/main" id="{74149B64-7CD4-4A9E-8EB6-46F43C21E097}"/>
              </a:ext>
            </a:extLst>
          </p:cNvPr>
          <p:cNvSpPr txBox="1">
            <a:spLocks/>
          </p:cNvSpPr>
          <p:nvPr userDrawn="1"/>
        </p:nvSpPr>
        <p:spPr>
          <a:xfrm>
            <a:off x="825913" y="6037263"/>
            <a:ext cx="4114800" cy="638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ctr" defTabSz="914400" rtl="0" eaLnBrk="1" latinLnBrk="0" hangingPunct="1">
              <a:defRPr sz="1200" kern="1200">
                <a:solidFill>
                  <a:srgbClr val="0C3D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41B0226-6711-481B-BB0D-0C5DDC6FA77A}" type="datetimeFigureOut">
              <a:rPr lang="fi-FI" smtClean="0"/>
              <a:pPr algn="l"/>
              <a:t>16.5.2022</a:t>
            </a:fld>
            <a:r>
              <a:rPr lang="fi-FI" dirty="0"/>
              <a:t> Leena Jääskeläinen, </a:t>
            </a:r>
            <a:r>
              <a:rPr lang="fi-FI" dirty="0" err="1"/>
              <a:t>Chairwoman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council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National </a:t>
            </a:r>
            <a:r>
              <a:rPr lang="fi-FI" dirty="0" err="1"/>
              <a:t>Senior’s</a:t>
            </a:r>
            <a:r>
              <a:rPr lang="fi-FI" dirty="0"/>
              <a:t> Union</a:t>
            </a:r>
          </a:p>
          <a:p>
            <a:pPr algn="l"/>
            <a:r>
              <a:rPr lang="fi-FI" dirty="0"/>
              <a:t>www.senioriliitto.fi</a:t>
            </a:r>
          </a:p>
          <a:p>
            <a:pPr algn="l"/>
            <a:r>
              <a:rPr lang="fi-FI" dirty="0"/>
              <a:t>facebook.com/senioriliitto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B0E6E8C-9DFA-4CEB-8007-31AACF069D3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806" y="5778379"/>
            <a:ext cx="1074281" cy="107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4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D3D9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D3D9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D3D9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D3D9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D3D9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D3D9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.fi/ajk/koronavirus/koronavirus-ajankohtaista-tilastotietoa/miten-vaikutukset-nakyvat-tilastoissa/talouden-tilannekuva" TargetMode="External"/><Relationship Id="rId7" Type="http://schemas.openxmlformats.org/officeDocument/2006/relationships/image" Target="../media/image16.jpeg"/><Relationship Id="rId2" Type="http://schemas.openxmlformats.org/officeDocument/2006/relationships/hyperlink" Target="https://www.eduskunta.fi/FI/naineduskuntatoimii/julkaisut/Documents/tuvj_1+2020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julkari.fi/bitstream/handle/10024/142536/THL_Rap3_2021-Covid-seuranta%20kev%c3%a4t%202021_f_web.pdf?sequence=4&amp;isAllowed=y" TargetMode="External"/><Relationship Id="rId5" Type="http://schemas.openxmlformats.org/officeDocument/2006/relationships/hyperlink" Target="https://thl.fi/fi/web/hyvinvoinnin-ja-terveyden-edistamisen-johtaminen/ajankohtaista/koronan-vaikutukset-yhteiskuntaan-ja-palveluihin" TargetMode="External"/><Relationship Id="rId4" Type="http://schemas.openxmlformats.org/officeDocument/2006/relationships/hyperlink" Target="https://valtioneuvosto.fi/en/information-on-coronavirus/hybrid-strategy-to-manage-the-covid-19-epidemi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50449" y="4649082"/>
            <a:ext cx="10901471" cy="1236440"/>
          </a:xfrm>
          <a:noFill/>
        </p:spPr>
        <p:txBody>
          <a:bodyPr>
            <a:normAutofit/>
          </a:bodyPr>
          <a:lstStyle/>
          <a:p>
            <a:r>
              <a:rPr lang="fi-FI" sz="3800" dirty="0" err="1"/>
              <a:t>The</a:t>
            </a:r>
            <a:r>
              <a:rPr lang="fi-FI" sz="3800" dirty="0"/>
              <a:t> </a:t>
            </a:r>
            <a:r>
              <a:rPr lang="fi-FI" sz="3800" dirty="0" err="1"/>
              <a:t>effects</a:t>
            </a:r>
            <a:r>
              <a:rPr lang="fi-FI" sz="3800" dirty="0"/>
              <a:t> of COVID-19 on </a:t>
            </a:r>
            <a:r>
              <a:rPr lang="fi-FI" sz="3800" dirty="0" err="1"/>
              <a:t>both</a:t>
            </a:r>
            <a:r>
              <a:rPr lang="fi-FI" sz="3800" dirty="0"/>
              <a:t> </a:t>
            </a:r>
            <a:r>
              <a:rPr lang="fi-FI" sz="3800" dirty="0" err="1"/>
              <a:t>the</a:t>
            </a:r>
            <a:r>
              <a:rPr lang="fi-FI" sz="3800" dirty="0"/>
              <a:t> </a:t>
            </a:r>
            <a:r>
              <a:rPr lang="fi-FI" sz="3800" dirty="0" err="1"/>
              <a:t>Finnish</a:t>
            </a:r>
            <a:r>
              <a:rPr lang="fi-FI" sz="3800" dirty="0"/>
              <a:t> </a:t>
            </a:r>
            <a:r>
              <a:rPr lang="fi-FI" sz="3800" dirty="0" err="1"/>
              <a:t>society</a:t>
            </a:r>
            <a:r>
              <a:rPr lang="fi-FI" sz="3800" dirty="0"/>
              <a:t> and Kansallinen senioriliitto.</a:t>
            </a:r>
            <a:endParaRPr lang="fi-FI" sz="3800" b="1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50449" y="5980689"/>
            <a:ext cx="10901471" cy="791586"/>
          </a:xfrm>
          <a:noFill/>
        </p:spPr>
        <p:txBody>
          <a:bodyPr>
            <a:normAutofit lnSpcReduction="10000"/>
          </a:bodyPr>
          <a:lstStyle/>
          <a:p>
            <a:r>
              <a:rPr lang="fi-FI" sz="1100" dirty="0"/>
              <a:t> Leena Jääskeläinen</a:t>
            </a:r>
          </a:p>
          <a:p>
            <a:r>
              <a:rPr lang="en-US" sz="1100" dirty="0"/>
              <a:t>Chairwoman of the council of the National Senior’s Union.</a:t>
            </a:r>
          </a:p>
          <a:p>
            <a:r>
              <a:rPr lang="fi-FI" sz="1100" dirty="0"/>
              <a:t>ESU </a:t>
            </a:r>
            <a:r>
              <a:rPr lang="fi-FI" sz="1100" dirty="0" err="1"/>
              <a:t>Regional</a:t>
            </a:r>
            <a:r>
              <a:rPr lang="fi-FI" sz="1100" dirty="0"/>
              <a:t> Conference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0CD9829F-6E34-48B9-AFB8-3C455551F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7" y="1087264"/>
            <a:ext cx="10537425" cy="267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71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taivas&#10;&#10;Kuvaus luotu automaattisesti">
            <a:extLst>
              <a:ext uri="{FF2B5EF4-FFF2-40B4-BE49-F238E27FC236}">
                <a16:creationId xmlns:a16="http://schemas.microsoft.com/office/drawing/2014/main" id="{F463F703-EDCE-FC98-85E8-0276698471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4" b="19483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49E4AE-0B5E-4AAF-B199-BB0C740E0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Kansallinen senioriliitto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CC5F4-7010-4BFC-A86C-A15D833BB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lvl="1"/>
            <a:r>
              <a:rPr lang="en-US" sz="1100"/>
              <a:t>Founded in 10.10.1971.</a:t>
            </a:r>
          </a:p>
          <a:p>
            <a:pPr lvl="1"/>
            <a:endParaRPr lang="en-US" sz="1100"/>
          </a:p>
          <a:p>
            <a:pPr lvl="1"/>
            <a:r>
              <a:rPr lang="en-US" sz="1100"/>
              <a:t>Purpose to ensure social safety and wellbeing of the elderly and monitor and uphold their rights.</a:t>
            </a:r>
          </a:p>
          <a:p>
            <a:pPr lvl="1"/>
            <a:endParaRPr lang="en-US" sz="1100"/>
          </a:p>
          <a:p>
            <a:pPr lvl="1"/>
            <a:r>
              <a:rPr lang="en-US" sz="1100"/>
              <a:t>Politically unaffiliated.</a:t>
            </a:r>
          </a:p>
          <a:p>
            <a:pPr lvl="1"/>
            <a:r>
              <a:rPr lang="en-US" sz="1100"/>
              <a:t>14 reginal districts with 158 regional associations.</a:t>
            </a:r>
          </a:p>
          <a:p>
            <a:pPr lvl="1"/>
            <a:endParaRPr lang="en-US" sz="1100"/>
          </a:p>
          <a:p>
            <a:pPr lvl="1"/>
            <a:r>
              <a:rPr lang="en-US" sz="1100"/>
              <a:t>Approximately 24 000 members.</a:t>
            </a:r>
          </a:p>
          <a:p>
            <a:pPr lvl="1"/>
            <a:endParaRPr lang="en-US" sz="1100"/>
          </a:p>
          <a:p>
            <a:pPr lvl="1"/>
            <a:r>
              <a:rPr lang="en-US" sz="1100"/>
              <a:t>Educates its members, promotes its operations, organizes events, supports volunteer-based activities, endorses recreational and rehabilitative work.</a:t>
            </a:r>
          </a:p>
          <a:p>
            <a:pPr lvl="1"/>
            <a:endParaRPr lang="en-US" sz="1100"/>
          </a:p>
          <a:p>
            <a:pPr lvl="1"/>
            <a:r>
              <a:rPr lang="en-US" sz="1100"/>
              <a:t>Financed through membership fees, donations and grants.  </a:t>
            </a:r>
          </a:p>
          <a:p>
            <a:pPr lvl="1"/>
            <a:endParaRPr lang="en-US" sz="110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F2945F8-3221-4EDB-814B-3E370AF463B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D3D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D3D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D3D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3D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3D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290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9E4AE-0B5E-4AAF-B199-BB0C740E0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/>
                <a:cs typeface="Arial"/>
              </a:rPr>
              <a:t>Pandemic related effects on </a:t>
            </a:r>
            <a:r>
              <a:rPr lang="en-US" dirty="0" err="1">
                <a:latin typeface="Arial"/>
                <a:cs typeface="Arial"/>
              </a:rPr>
              <a:t>Kansallinen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senioriliitto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CC5F4-7010-4BFC-A86C-A15D833BB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F2945F8-3221-4EDB-814B-3E370AF463B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38878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D3D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D3D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D3D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3D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3D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During the year 2020: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Operations of the National Senior’s Union greatly affected.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60 % of associations had a lower than 50% attendance rate for activities.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Pandemic related restrictions forced associations to cancel numerous activities.</a:t>
            </a:r>
          </a:p>
          <a:p>
            <a:pPr lvl="1"/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Percentage of members of the union reported: </a:t>
            </a:r>
          </a:p>
          <a:p>
            <a:pPr lvl="2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20 % of increased feelings of loneliness. </a:t>
            </a:r>
          </a:p>
          <a:p>
            <a:pPr lvl="2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16 % increased feelings of anxiety and depression.</a:t>
            </a:r>
          </a:p>
          <a:p>
            <a:pPr lvl="2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71 % reported diminished social interactions.</a:t>
            </a:r>
          </a:p>
          <a:p>
            <a:pPr lvl="2"/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Average age among the members of the unions was lowered with one year in addition to the union losing members due to inactivity caused by the Covid-19 restrictions.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008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9E4AE-0B5E-4AAF-B199-BB0C740E0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/>
                <a:cs typeface="Arial"/>
              </a:rPr>
              <a:t>Development of new ways of operating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CC5F4-7010-4BFC-A86C-A15D833BB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0" y="1825625"/>
            <a:ext cx="6553200" cy="39274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33AB75E-B4D9-44EA-9716-D331B7F1EE8A}"/>
              </a:ext>
            </a:extLst>
          </p:cNvPr>
          <p:cNvSpPr txBox="1">
            <a:spLocks/>
          </p:cNvSpPr>
          <p:nvPr/>
        </p:nvSpPr>
        <p:spPr>
          <a:xfrm>
            <a:off x="4533900" y="1697038"/>
            <a:ext cx="6819900" cy="392747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D3D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D3D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D3D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3D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3D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  <a:p>
            <a:pPr lvl="1"/>
            <a:r>
              <a:rPr lang="en-US" b="1" dirty="0"/>
              <a:t>The roll-out of new ways of operating </a:t>
            </a:r>
            <a:r>
              <a:rPr lang="en-US" dirty="0"/>
              <a:t>included education related to different digital platforms and further development of online activities.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Newly developed ways </a:t>
            </a:r>
            <a:r>
              <a:rPr lang="en-US" dirty="0"/>
              <a:t>of operating partly adopted into regular operations:</a:t>
            </a:r>
          </a:p>
          <a:p>
            <a:pPr lvl="2"/>
            <a:r>
              <a:rPr lang="en-US" dirty="0"/>
              <a:t>Online conferencing (Teams).</a:t>
            </a:r>
          </a:p>
          <a:p>
            <a:pPr lvl="2"/>
            <a:r>
              <a:rPr lang="en-US" dirty="0"/>
              <a:t>Podcasts.</a:t>
            </a:r>
          </a:p>
          <a:p>
            <a:pPr lvl="2"/>
            <a:r>
              <a:rPr lang="en-US" dirty="0"/>
              <a:t>Online video platforms and social media (</a:t>
            </a:r>
            <a:r>
              <a:rPr lang="en-US" dirty="0" err="1"/>
              <a:t>Youtube</a:t>
            </a:r>
            <a:r>
              <a:rPr lang="en-US" dirty="0"/>
              <a:t>, Facebook).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E13CBA7-378F-57E8-D55C-6FE34773B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9" name="Kuva 8" descr="Kuva, joka sisältää kohteen teksti, henkilö, erilainen, poseeraaminen&#10;&#10;Kuvaus luotu automaattisesti">
            <a:extLst>
              <a:ext uri="{FF2B5EF4-FFF2-40B4-BE49-F238E27FC236}">
                <a16:creationId xmlns:a16="http://schemas.microsoft.com/office/drawing/2014/main" id="{28631FE3-1174-AD6A-AC15-58F0EBEE9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8" y="2081726"/>
            <a:ext cx="4742266" cy="315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29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3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49E4AE-0B5E-4AAF-B199-BB0C740E0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en-US" sz="3400">
                <a:latin typeface="Arial"/>
                <a:cs typeface="Arial"/>
              </a:rPr>
              <a:t>Guidelines for the future</a:t>
            </a:r>
            <a:endParaRPr lang="en-US" sz="3400"/>
          </a:p>
        </p:txBody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CC5F4-7010-4BFC-A86C-A15D833BB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 sz="1500"/>
              <a:t>To observe the development of the new healthcare and social welfare districts and draw attention grievances.</a:t>
            </a:r>
          </a:p>
          <a:p>
            <a:pPr lvl="1"/>
            <a:endParaRPr lang="en-US" sz="1500"/>
          </a:p>
          <a:p>
            <a:pPr lvl="1"/>
            <a:r>
              <a:rPr lang="en-US" sz="1500"/>
              <a:t>To increase the number of position papers on topics relating to the elderly.</a:t>
            </a:r>
          </a:p>
          <a:p>
            <a:pPr lvl="1"/>
            <a:endParaRPr lang="en-US" sz="1500"/>
          </a:p>
          <a:p>
            <a:pPr lvl="1"/>
            <a:r>
              <a:rPr lang="en-US" sz="1500"/>
              <a:t>To focus on the recruitment of new members.</a:t>
            </a:r>
          </a:p>
          <a:p>
            <a:pPr lvl="1"/>
            <a:endParaRPr lang="en-US" sz="1500"/>
          </a:p>
          <a:p>
            <a:pPr lvl="1"/>
            <a:r>
              <a:rPr lang="en-US" sz="1500"/>
              <a:t>To solve issues related to daily life of the elderly in co-operation with members from districts and associations.</a:t>
            </a:r>
          </a:p>
          <a:p>
            <a:pPr lvl="1"/>
            <a:endParaRPr lang="en-US" sz="1500"/>
          </a:p>
          <a:p>
            <a:pPr lvl="1"/>
            <a:endParaRPr lang="en-US" sz="1500"/>
          </a:p>
        </p:txBody>
      </p:sp>
      <p:pic>
        <p:nvPicPr>
          <p:cNvPr id="6" name="Kuva 5" descr="Kuva, joka sisältää kohteen teksti, ulko, puu&#10;&#10;Kuvaus luotu automaattisesti">
            <a:extLst>
              <a:ext uri="{FF2B5EF4-FFF2-40B4-BE49-F238E27FC236}">
                <a16:creationId xmlns:a16="http://schemas.microsoft.com/office/drawing/2014/main" id="{B18419B4-DB13-E742-881D-97B64C7C92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4" r="-1" b="31728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815289-5B7A-4FD2-5F4B-94584B343FEF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4505325" cy="39274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D3D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D3D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D3D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3D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3D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628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A16BC3C-9D6E-FCC2-32EA-184AB0905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>
                <a:solidFill>
                  <a:schemeClr val="tx1"/>
                </a:solidFill>
                <a:latin typeface="+mj-lt"/>
                <a:cs typeface="+mj-cs"/>
              </a:rPr>
              <a:t>Guidelines for the future (2)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497E26-92C2-8AAF-6356-9EC3C3DFD1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479" y="2688336"/>
            <a:ext cx="4498848" cy="35844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 sz="1800">
                <a:solidFill>
                  <a:schemeClr val="tx1"/>
                </a:solidFill>
                <a:latin typeface="+mn-lt"/>
                <a:cs typeface="+mn-cs"/>
              </a:rPr>
              <a:t>To provide training for both district and association members. </a:t>
            </a:r>
          </a:p>
          <a:p>
            <a:pPr lvl="1"/>
            <a:endParaRPr lang="en-US" sz="1800">
              <a:solidFill>
                <a:schemeClr val="tx1"/>
              </a:solidFill>
              <a:latin typeface="+mn-lt"/>
              <a:cs typeface="+mn-cs"/>
            </a:endParaRPr>
          </a:p>
          <a:p>
            <a:pPr lvl="1"/>
            <a:r>
              <a:rPr lang="en-US" sz="1800">
                <a:solidFill>
                  <a:schemeClr val="tx1"/>
                </a:solidFill>
                <a:latin typeface="+mn-lt"/>
                <a:cs typeface="+mn-cs"/>
              </a:rPr>
              <a:t>To organize first aid training and education on digital matters if possible.</a:t>
            </a:r>
          </a:p>
          <a:p>
            <a:pPr lvl="1"/>
            <a:endParaRPr lang="en-US" sz="1800">
              <a:solidFill>
                <a:schemeClr val="tx1"/>
              </a:solidFill>
              <a:latin typeface="+mn-lt"/>
              <a:cs typeface="+mn-cs"/>
            </a:endParaRPr>
          </a:p>
          <a:p>
            <a:pPr lvl="1"/>
            <a:r>
              <a:rPr lang="en-US" sz="1800">
                <a:solidFill>
                  <a:schemeClr val="tx1"/>
                </a:solidFill>
                <a:latin typeface="+mn-lt"/>
                <a:cs typeface="+mn-cs"/>
              </a:rPr>
              <a:t>To offer districts and associations free and limited Microsoft office licenses.</a:t>
            </a:r>
          </a:p>
          <a:p>
            <a:endParaRPr lang="en-US" sz="1800">
              <a:solidFill>
                <a:schemeClr val="tx1"/>
              </a:solidFill>
              <a:latin typeface="+mn-lt"/>
              <a:cs typeface="+mn-cs"/>
            </a:endParaRPr>
          </a:p>
        </p:txBody>
      </p:sp>
      <p:pic>
        <p:nvPicPr>
          <p:cNvPr id="6" name="Sisällön paikkamerkki 5" descr="Kuva, joka sisältää kohteen henkilö, ulko, henkilöt&#10;&#10;Kuvaus luotu automaattisesti">
            <a:extLst>
              <a:ext uri="{FF2B5EF4-FFF2-40B4-BE49-F238E27FC236}">
                <a16:creationId xmlns:a16="http://schemas.microsoft.com/office/drawing/2014/main" id="{D65A558B-0730-FE01-7F89-F4037881BB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r="13108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1386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434E3A2-4A8D-D1F0-0CF1-2B1AF7030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506727"/>
            <a:ext cx="6609921" cy="15267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1"/>
            <a:endParaRPr lang="en-US" sz="220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sz="2200">
                <a:solidFill>
                  <a:schemeClr val="bg1"/>
                </a:solidFill>
                <a:latin typeface="Raavi" panose="020B0502040204020203" pitchFamily="34" charset="0"/>
                <a:cs typeface="Raavi" panose="020B0502040204020203" pitchFamily="34" charset="0"/>
              </a:rPr>
              <a:t>BOLDLY INTO THE FUTURE!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3B78CA38-895E-B336-92D7-0742DEBDA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08" y="3689601"/>
            <a:ext cx="5559480" cy="1417667"/>
          </a:xfrm>
          <a:prstGeom prst="rect">
            <a:avLst/>
          </a:prstGeom>
        </p:spPr>
      </p:pic>
      <p:pic>
        <p:nvPicPr>
          <p:cNvPr id="3" name="Kuva 2" descr="Kuva, joka sisältää kohteen taivas, ulko, henkilöt, hiihtäminen&#10;&#10;Kuvaus luotu automaattisesti">
            <a:extLst>
              <a:ext uri="{FF2B5EF4-FFF2-40B4-BE49-F238E27FC236}">
                <a16:creationId xmlns:a16="http://schemas.microsoft.com/office/drawing/2014/main" id="{E1C2999A-2879-918A-A3B6-356616A89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739" y="2523914"/>
            <a:ext cx="3749040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49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9E4AE-0B5E-4AAF-B199-BB0C740E0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More info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CC5F4-7010-4BFC-A86C-A15D833BB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33AB75E-B4D9-44EA-9716-D331B7F1EE8A}"/>
              </a:ext>
            </a:extLst>
          </p:cNvPr>
          <p:cNvSpPr txBox="1">
            <a:spLocks/>
          </p:cNvSpPr>
          <p:nvPr/>
        </p:nvSpPr>
        <p:spPr>
          <a:xfrm>
            <a:off x="391632" y="1254753"/>
            <a:ext cx="5257801" cy="39274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D3D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D3D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D3D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3D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3D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  <a:p>
            <a:pPr lvl="1"/>
            <a:r>
              <a:rPr lang="en-US" sz="1800" dirty="0">
                <a:hlinkClick r:id="rId2"/>
              </a:rPr>
              <a:t>https://www.eduskunta.fi/FI/naineduskuntatoimii/julkaisut/Documents/tuvj_1+2020.pdf</a:t>
            </a:r>
            <a:endParaRPr lang="en-US" sz="1800" dirty="0"/>
          </a:p>
          <a:p>
            <a:pPr lvl="1"/>
            <a:r>
              <a:rPr lang="en-US" sz="1800" dirty="0">
                <a:hlinkClick r:id="rId3"/>
              </a:rPr>
              <a:t>https://www.stat.fi/ajk/koronavirus/koronavirus-ajankohtaista-tilastotietoa/miten-vaikutukset-nakyvat-tilastoissa/talouden-tilannekuva</a:t>
            </a:r>
            <a:endParaRPr lang="en-US" sz="1800" dirty="0"/>
          </a:p>
          <a:p>
            <a:pPr lvl="1"/>
            <a:r>
              <a:rPr lang="en-US" sz="1800" dirty="0">
                <a:hlinkClick r:id="rId4"/>
              </a:rPr>
              <a:t>https://valtioneuvosto.fi/en/information-on-coronavirus/hybrid-strategy-to-manage-the-covid-19-epidemic</a:t>
            </a:r>
            <a:endParaRPr lang="en-US" sz="1800" dirty="0"/>
          </a:p>
          <a:p>
            <a:pPr lvl="1"/>
            <a:r>
              <a:rPr lang="en-US" sz="1800" dirty="0">
                <a:hlinkClick r:id="rId5"/>
              </a:rPr>
              <a:t>https://thl.fi/fi/web/hyvinvoinnin-ja-terveyden-edistamisen-johtaminen/ajankohtaista/koronan-vaikutukset-yhteiskuntaan-ja-palveluihin</a:t>
            </a:r>
            <a:endParaRPr lang="en-US" sz="1800" dirty="0"/>
          </a:p>
          <a:p>
            <a:pPr lvl="1"/>
            <a:r>
              <a:rPr lang="en-US" sz="1800" dirty="0">
                <a:hlinkClick r:id="rId6"/>
              </a:rPr>
              <a:t>https://www.julkari.fi/bitstream/handle/10024/142536/THL_Rap3_2021-Covid-seuranta%20kev%c3%a4t%202021_f_web.pdf?sequence=4&amp;isAllowed=y</a:t>
            </a:r>
            <a:endParaRPr lang="en-US" sz="1800" dirty="0"/>
          </a:p>
          <a:p>
            <a:pPr lvl="1"/>
            <a:r>
              <a:rPr lang="en-US" sz="1800" dirty="0">
                <a:hlinkClick r:id="rId2"/>
              </a:rPr>
              <a:t>https://www.eduskunta.fi/FI/naineduskuntatoimii/julkaisut/Documents/tuvj_1+2020.pdf</a:t>
            </a:r>
            <a:endParaRPr lang="en-US" sz="1800" dirty="0"/>
          </a:p>
          <a:p>
            <a:pPr lvl="1"/>
            <a:endParaRPr lang="en-US" b="1" dirty="0"/>
          </a:p>
          <a:p>
            <a:pPr lvl="1"/>
            <a:endParaRPr lang="en-US" b="1" dirty="0"/>
          </a:p>
          <a:p>
            <a:pPr lvl="2"/>
            <a:endParaRPr lang="en-US" b="1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Kuva 7" descr="Kuva, joka sisältää kohteen taivas, ulko, luonto, vuori&#10;&#10;Kuvaus luotu automaattisesti">
            <a:extLst>
              <a:ext uri="{FF2B5EF4-FFF2-40B4-BE49-F238E27FC236}">
                <a16:creationId xmlns:a16="http://schemas.microsoft.com/office/drawing/2014/main" id="{E841D99C-CEA5-876C-9EBD-200C3724B3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637" y="1538545"/>
            <a:ext cx="3778335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08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61DBD1-2A2E-46F1-BDD5-8FEB58B0F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1886"/>
          </a:xfrm>
        </p:spPr>
        <p:txBody>
          <a:bodyPr/>
          <a:lstStyle/>
          <a:p>
            <a:r>
              <a:rPr lang="fi-FI" dirty="0"/>
              <a:t>Leena Jääskeläinen</a:t>
            </a:r>
            <a:endParaRPr lang="en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36799EC-CB02-4909-BE2E-B177C37EE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0" y="1825625"/>
            <a:ext cx="5715000" cy="3927475"/>
          </a:xfrm>
        </p:spPr>
        <p:txBody>
          <a:bodyPr>
            <a:normAutofit/>
          </a:bodyPr>
          <a:lstStyle/>
          <a:p>
            <a:endParaRPr lang="en-US" dirty="0">
              <a:latin typeface="Arial"/>
              <a:cs typeface="Arial"/>
            </a:endParaRPr>
          </a:p>
          <a:p>
            <a:endParaRPr lang="fi-FI" dirty="0"/>
          </a:p>
        </p:txBody>
      </p:sp>
      <p:pic>
        <p:nvPicPr>
          <p:cNvPr id="9" name="Kuva 8" descr="Kuva, joka sisältää kohteen henkilö, mies, päällä pitäminen&#10;&#10;Kuvaus luotu automaattisesti">
            <a:extLst>
              <a:ext uri="{FF2B5EF4-FFF2-40B4-BE49-F238E27FC236}">
                <a16:creationId xmlns:a16="http://schemas.microsoft.com/office/drawing/2014/main" id="{1E4BEFE1-C7E7-1231-D270-62EAE7178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726" y="1825625"/>
            <a:ext cx="4029689" cy="2686459"/>
          </a:xfrm>
          <a:prstGeom prst="rect">
            <a:avLst/>
          </a:prstGeom>
        </p:spPr>
      </p:pic>
      <p:graphicFrame>
        <p:nvGraphicFramePr>
          <p:cNvPr id="11" name="Sisällön paikkamerkki 2">
            <a:extLst>
              <a:ext uri="{FF2B5EF4-FFF2-40B4-BE49-F238E27FC236}">
                <a16:creationId xmlns:a16="http://schemas.microsoft.com/office/drawing/2014/main" id="{F8DC7376-0EF4-2EE9-D9A7-E961299E2E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1842495"/>
              </p:ext>
            </p:extLst>
          </p:nvPr>
        </p:nvGraphicFramePr>
        <p:xfrm>
          <a:off x="735458" y="1515866"/>
          <a:ext cx="6179051" cy="490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61038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A61DBD1-2A2E-46F1-BDD5-8FEB58B0F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fi-FI" sz="3600" dirty="0" err="1"/>
              <a:t>Contents</a:t>
            </a:r>
            <a:endParaRPr lang="en-FI" sz="36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36799EC-CB02-4909-BE2E-B177C37EE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50891"/>
            <a:ext cx="10905066" cy="4393982"/>
          </a:xfrm>
          <a:gradFill flip="none" rotWithShape="1">
            <a:gsLst>
              <a:gs pos="74000">
                <a:schemeClr val="accent1">
                  <a:alpha val="73000"/>
                  <a:lumMod val="56000"/>
                  <a:lumOff val="44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000" dirty="0"/>
              <a:t>1</a:t>
            </a: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i-FI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Finland’s</a:t>
            </a: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 Covid-19 </a:t>
            </a:r>
            <a:r>
              <a:rPr lang="fi-FI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statistics</a:t>
            </a: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i-FI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strategy</a:t>
            </a: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>
              <a:buAutoNum type="arabicPeriod"/>
            </a:pPr>
            <a:endParaRPr lang="fi-FI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fi-FI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pandemic’s</a:t>
            </a: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effects</a:t>
            </a: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fi-FI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economy</a:t>
            </a: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 and on </a:t>
            </a:r>
            <a:r>
              <a:rPr lang="fi-FI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wellbeing</a:t>
            </a: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i-FI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elderly</a:t>
            </a: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fi-FI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fi-FI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i-FI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future</a:t>
            </a: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prospects</a:t>
            </a: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 in Finland.</a:t>
            </a:r>
          </a:p>
          <a:p>
            <a:pPr marL="0" indent="0">
              <a:buNone/>
            </a:pPr>
            <a:endParaRPr lang="fi-FI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4. Kansallinen senioriliitto (</a:t>
            </a:r>
            <a:r>
              <a:rPr lang="fi-FI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 National </a:t>
            </a:r>
            <a:r>
              <a:rPr lang="fi-FI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Senior’s</a:t>
            </a: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 Union).</a:t>
            </a:r>
          </a:p>
          <a:p>
            <a:pPr marL="0" indent="0">
              <a:buNone/>
            </a:pPr>
            <a:endParaRPr lang="fi-FI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5. Pandemic related effects on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Kansallinen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senioriliitto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6. Development of new ways of operating.</a:t>
            </a:r>
          </a:p>
          <a:p>
            <a:endParaRPr lang="en-US" sz="2000" dirty="0">
              <a:latin typeface="Arial"/>
              <a:cs typeface="Arial"/>
            </a:endParaRPr>
          </a:p>
          <a:p>
            <a:endParaRPr lang="fi-FI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67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9E4AE-0B5E-4AAF-B199-BB0C740E0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Finland’s Covid-19 statistics </a:t>
            </a:r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CC5F4-7010-4BFC-A86C-A15D833BB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Total population of Finland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at approximately 5,5 million. </a:t>
            </a:r>
          </a:p>
          <a:p>
            <a:pPr marL="0" indent="0">
              <a:buNone/>
            </a:pP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Between January 2020 and March 2022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1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812,224 Covid-19 infections reported.</a:t>
            </a:r>
          </a:p>
          <a:p>
            <a:pPr lvl="1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2,571 reported Covid-19 related deaths. </a:t>
            </a:r>
          </a:p>
          <a:p>
            <a:pPr lvl="1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Average age of the deceased at 83 years.</a:t>
            </a:r>
          </a:p>
          <a:p>
            <a:pPr marL="457200" lvl="1" indent="0">
              <a:buNone/>
            </a:pP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Vaccination prevalence among the population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1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62 % with three vaccination doses.</a:t>
            </a:r>
          </a:p>
          <a:p>
            <a:pPr lvl="1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76 % with two vaccination doses.</a:t>
            </a:r>
          </a:p>
          <a:p>
            <a:pPr lvl="1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80 % with a single vaccination dose.</a:t>
            </a:r>
          </a:p>
          <a:p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endParaRPr lang="en-US" sz="1500" dirty="0"/>
          </a:p>
          <a:p>
            <a:endParaRPr lang="en-US" sz="1500" dirty="0"/>
          </a:p>
        </p:txBody>
      </p:sp>
      <p:pic>
        <p:nvPicPr>
          <p:cNvPr id="6" name="Kuva 5" descr="Kuva, joka sisältää kohteen teksti, sisä, mies, henkilö&#10;&#10;Kuvaus luotu automaattisesti">
            <a:extLst>
              <a:ext uri="{FF2B5EF4-FFF2-40B4-BE49-F238E27FC236}">
                <a16:creationId xmlns:a16="http://schemas.microsoft.com/office/drawing/2014/main" id="{958F999F-E675-EB7F-D304-2024CD796F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086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49E4AE-0B5E-4AAF-B199-BB0C740E0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en-US" sz="3600" dirty="0">
                <a:latin typeface="Arial"/>
                <a:cs typeface="Arial"/>
              </a:rPr>
              <a:t>Finland’s Covid-19 strategy 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CC5F4-7010-4BFC-A86C-A15D833BB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Finland implemented a hybrid strategy.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(set in May 2020 )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Encourage citizens to protect their own health.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Offer vaccines.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Impose necessary and limited restrictions.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Purpose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 guarantee the stability of the Finnish society and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 remain as open and possible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 support post-crisis management and reconstruction and prepare for an ongoing pandemic.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Kuva 4" descr="Kuva, joka sisältää kohteen teksti, henkilö&#10;&#10;Kuvaus luotu automaattisesti">
            <a:extLst>
              <a:ext uri="{FF2B5EF4-FFF2-40B4-BE49-F238E27FC236}">
                <a16:creationId xmlns:a16="http://schemas.microsoft.com/office/drawing/2014/main" id="{22A5CE53-07D4-D977-9E3A-16B638868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101" y="1101944"/>
            <a:ext cx="2846867" cy="379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0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49E4AE-0B5E-4AAF-B199-BB0C740E0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sz="4100">
                <a:latin typeface="Arial"/>
                <a:cs typeface="Arial"/>
              </a:rPr>
              <a:t>The pandemic’s effects on the economy</a:t>
            </a:r>
            <a:endParaRPr lang="en-US" sz="4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CC5F4-7010-4BFC-A86C-A15D833BB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>
                <a:latin typeface="Calibri" panose="020F0502020204030204" pitchFamily="34" charset="0"/>
                <a:cs typeface="Calibri" panose="020F0502020204030204" pitchFamily="34" charset="0"/>
              </a:rPr>
              <a:t>Growth of the GDP in 2021 but shows signs of slowing down.</a:t>
            </a:r>
          </a:p>
          <a:p>
            <a:r>
              <a:rPr lang="en-US" sz="1700">
                <a:latin typeface="Calibri" panose="020F0502020204030204" pitchFamily="34" charset="0"/>
                <a:cs typeface="Calibri" panose="020F0502020204030204" pitchFamily="34" charset="0"/>
              </a:rPr>
              <a:t>Production of goods on the rise, consumption is lessening.</a:t>
            </a:r>
          </a:p>
          <a:p>
            <a:r>
              <a:rPr lang="en-US" sz="1700">
                <a:latin typeface="Calibri" panose="020F0502020204030204" pitchFamily="34" charset="0"/>
                <a:cs typeface="Calibri" panose="020F0502020204030204" pitchFamily="34" charset="0"/>
              </a:rPr>
              <a:t>Company investments continued in 2021. </a:t>
            </a:r>
          </a:p>
          <a:p>
            <a:r>
              <a:rPr lang="en-US" sz="1700">
                <a:latin typeface="Calibri" panose="020F0502020204030204" pitchFamily="34" charset="0"/>
                <a:cs typeface="Calibri" panose="020F0502020204030204" pitchFamily="34" charset="0"/>
              </a:rPr>
              <a:t>338 million euros paid as corporate subsidy.</a:t>
            </a:r>
          </a:p>
          <a:p>
            <a:r>
              <a:rPr lang="en-US" sz="1700">
                <a:latin typeface="Calibri" panose="020F0502020204030204" pitchFamily="34" charset="0"/>
                <a:cs typeface="Calibri" panose="020F0502020204030204" pitchFamily="34" charset="0"/>
              </a:rPr>
              <a:t>Bankruptcy currently at a normal level.</a:t>
            </a:r>
          </a:p>
          <a:p>
            <a:r>
              <a:rPr lang="en-US" sz="1700">
                <a:latin typeface="Calibri" panose="020F0502020204030204" pitchFamily="34" charset="0"/>
                <a:cs typeface="Calibri" panose="020F0502020204030204" pitchFamily="34" charset="0"/>
              </a:rPr>
              <a:t>Employment currently on the rise.</a:t>
            </a:r>
          </a:p>
          <a:p>
            <a:r>
              <a:rPr lang="en-US" sz="1700">
                <a:latin typeface="Calibri" panose="020F0502020204030204" pitchFamily="34" charset="0"/>
                <a:cs typeface="Calibri" panose="020F0502020204030204" pitchFamily="34" charset="0"/>
              </a:rPr>
              <a:t>More job vacancies and salaries paid in 2021.</a:t>
            </a:r>
          </a:p>
          <a:p>
            <a:r>
              <a:rPr lang="en-US" sz="1700">
                <a:latin typeface="Calibri" panose="020F0502020204030204" pitchFamily="34" charset="0"/>
                <a:cs typeface="Calibri" panose="020F0502020204030204" pitchFamily="34" charset="0"/>
              </a:rPr>
              <a:t>Inflation at 3,2 % in October 2022</a:t>
            </a:r>
            <a:r>
              <a:rPr lang="en-US" sz="1700"/>
              <a:t>.</a:t>
            </a:r>
          </a:p>
          <a:p>
            <a:endParaRPr lang="en-US" sz="1700"/>
          </a:p>
          <a:p>
            <a:endParaRPr lang="en-US" sz="170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FD779780-009C-8020-5A4E-2B838F03B4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6" b="7314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079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9E4AE-0B5E-4AAF-B199-BB0C740E0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i-FI" sz="3700" dirty="0" err="1"/>
              <a:t>The</a:t>
            </a:r>
            <a:r>
              <a:rPr lang="fi-FI" sz="3700" dirty="0"/>
              <a:t> </a:t>
            </a:r>
            <a:r>
              <a:rPr lang="fi-FI" sz="3700" dirty="0" err="1"/>
              <a:t>pandemic’s</a:t>
            </a:r>
            <a:r>
              <a:rPr lang="fi-FI" sz="3700" dirty="0"/>
              <a:t> </a:t>
            </a:r>
            <a:r>
              <a:rPr lang="fi-FI" sz="3700" dirty="0" err="1"/>
              <a:t>effects</a:t>
            </a:r>
            <a:r>
              <a:rPr lang="fi-FI" sz="3700" dirty="0"/>
              <a:t> </a:t>
            </a:r>
            <a:r>
              <a:rPr lang="en-US" sz="3700" dirty="0">
                <a:latin typeface="Arial"/>
                <a:cs typeface="Arial"/>
              </a:rPr>
              <a:t>on the wellbeing of elderly</a:t>
            </a:r>
            <a:endParaRPr lang="en-US" sz="3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CC5F4-7010-4BFC-A86C-A15D833BB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The elderly feeling lonelier due to the pandemic.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Difficult to facilitate the upkeep of physical health and the possibility to go outside.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Ability to perform decreased among the elderly. 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Increased lack of services for the elderly.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Due to a lack of resources services becoming more institutionalized instead of customer centered, 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Increased use of digital services regarding the elderly.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Support and guidance needed for the use of digital platforms.</a:t>
            </a:r>
          </a:p>
          <a:p>
            <a:endParaRPr lang="en-US" sz="1100" dirty="0"/>
          </a:p>
          <a:p>
            <a:endParaRPr lang="en-US" sz="1100" dirty="0"/>
          </a:p>
        </p:txBody>
      </p:sp>
      <p:pic>
        <p:nvPicPr>
          <p:cNvPr id="5" name="Kuva 4" descr="Kuva, joka sisältää kohteen ulko, maa, taivas, henkilö&#10;&#10;Kuvaus luotu automaattisesti">
            <a:extLst>
              <a:ext uri="{FF2B5EF4-FFF2-40B4-BE49-F238E27FC236}">
                <a16:creationId xmlns:a16="http://schemas.microsoft.com/office/drawing/2014/main" id="{9877B324-3E40-BED5-513B-66A6D60B1F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" r="749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3D8D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968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puu, ulko, maa, henkilö&#10;&#10;Kuvaus luotu automaattisesti">
            <a:extLst>
              <a:ext uri="{FF2B5EF4-FFF2-40B4-BE49-F238E27FC236}">
                <a16:creationId xmlns:a16="http://schemas.microsoft.com/office/drawing/2014/main" id="{FEF96964-11F3-B20F-60E3-AC67F45E48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49E4AE-0B5E-4AAF-B199-BB0C740E0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>
                <a:solidFill>
                  <a:schemeClr val="tx1"/>
                </a:solidFill>
                <a:latin typeface="+mj-lt"/>
                <a:cs typeface="+mj-cs"/>
              </a:rPr>
              <a:t>Examples of future prospects in Finland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CC5F4-7010-4BFC-A86C-A15D833BB8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4" y="2718054"/>
            <a:ext cx="3438906" cy="36083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 sz="1050" dirty="0">
                <a:solidFill>
                  <a:schemeClr val="tx1"/>
                </a:solidFill>
                <a:latin typeface="+mn-lt"/>
                <a:cs typeface="+mn-cs"/>
              </a:rPr>
              <a:t>The optimization of COVID-19 guidelines, to ensure the least amount of interference in everyday operations</a:t>
            </a:r>
          </a:p>
          <a:p>
            <a:pPr marL="457200" lvl="1"/>
            <a:r>
              <a:rPr lang="en-US" sz="1050" dirty="0">
                <a:solidFill>
                  <a:schemeClr val="tx1"/>
                </a:solidFill>
                <a:latin typeface="+mn-lt"/>
                <a:cs typeface="+mn-cs"/>
              </a:rPr>
              <a:t>.</a:t>
            </a:r>
          </a:p>
          <a:p>
            <a:pPr lvl="1"/>
            <a:r>
              <a:rPr lang="en-US" sz="1050" dirty="0">
                <a:solidFill>
                  <a:schemeClr val="tx1"/>
                </a:solidFill>
                <a:latin typeface="+mn-lt"/>
                <a:cs typeface="+mn-cs"/>
              </a:rPr>
              <a:t>A space for innovative thinking, allowing larger structural changes in society.</a:t>
            </a:r>
          </a:p>
          <a:p>
            <a:pPr lvl="1"/>
            <a:endParaRPr lang="en-US" sz="1050" dirty="0">
              <a:solidFill>
                <a:schemeClr val="tx1"/>
              </a:solidFill>
              <a:latin typeface="+mn-lt"/>
              <a:cs typeface="+mn-cs"/>
            </a:endParaRPr>
          </a:p>
          <a:p>
            <a:pPr lvl="1"/>
            <a:r>
              <a:rPr lang="en-US" sz="1050" dirty="0">
                <a:solidFill>
                  <a:schemeClr val="tx1"/>
                </a:solidFill>
                <a:latin typeface="+mn-lt"/>
                <a:cs typeface="+mn-cs"/>
              </a:rPr>
              <a:t>Solidify resources for research and education to safeguard innovation concerning future challenges. </a:t>
            </a:r>
          </a:p>
          <a:p>
            <a:pPr lvl="1"/>
            <a:endParaRPr lang="en-US" sz="1050" dirty="0">
              <a:solidFill>
                <a:schemeClr val="tx1"/>
              </a:solidFill>
              <a:latin typeface="+mn-lt"/>
              <a:cs typeface="+mn-cs"/>
            </a:endParaRPr>
          </a:p>
          <a:p>
            <a:pPr lvl="1"/>
            <a:r>
              <a:rPr lang="en-US" sz="1050" dirty="0">
                <a:solidFill>
                  <a:schemeClr val="tx1"/>
                </a:solidFill>
                <a:latin typeface="+mn-lt"/>
                <a:cs typeface="+mn-cs"/>
              </a:rPr>
              <a:t>Implementation of a resilience plan.</a:t>
            </a:r>
          </a:p>
          <a:p>
            <a:pPr lvl="1"/>
            <a:endParaRPr lang="en-US" sz="1050" dirty="0">
              <a:solidFill>
                <a:schemeClr val="tx1"/>
              </a:solidFill>
              <a:latin typeface="+mn-lt"/>
              <a:cs typeface="+mn-cs"/>
            </a:endParaRPr>
          </a:p>
          <a:p>
            <a:pPr lvl="1"/>
            <a:r>
              <a:rPr lang="en-US" sz="1050" dirty="0">
                <a:solidFill>
                  <a:schemeClr val="tx1"/>
                </a:solidFill>
                <a:latin typeface="+mn-lt"/>
                <a:cs typeface="+mn-cs"/>
              </a:rPr>
              <a:t>Security of supply to be improved to ensure self-sufficiency.</a:t>
            </a:r>
          </a:p>
          <a:p>
            <a:pPr lvl="1"/>
            <a:endParaRPr lang="en-US" sz="1050" dirty="0">
              <a:solidFill>
                <a:schemeClr val="tx1"/>
              </a:solidFill>
              <a:latin typeface="+mn-lt"/>
              <a:cs typeface="+mn-cs"/>
            </a:endParaRPr>
          </a:p>
          <a:p>
            <a:pPr lvl="1"/>
            <a:r>
              <a:rPr lang="en-US" sz="1050" dirty="0">
                <a:solidFill>
                  <a:schemeClr val="tx1"/>
                </a:solidFill>
                <a:latin typeface="+mn-lt"/>
                <a:cs typeface="+mn-cs"/>
              </a:rPr>
              <a:t>Cultivate international co-operation and learning.</a:t>
            </a:r>
          </a:p>
          <a:p>
            <a:pPr lvl="1"/>
            <a:endParaRPr lang="en-US" sz="1050" dirty="0">
              <a:solidFill>
                <a:schemeClr val="tx1"/>
              </a:solidFill>
              <a:latin typeface="+mn-lt"/>
              <a:cs typeface="+mn-cs"/>
            </a:endParaRPr>
          </a:p>
          <a:p>
            <a:pPr lvl="1"/>
            <a:endParaRPr lang="en-US" sz="1050" dirty="0">
              <a:solidFill>
                <a:schemeClr val="tx1"/>
              </a:solidFill>
              <a:latin typeface="+mn-lt"/>
              <a:cs typeface="+mn-cs"/>
            </a:endParaRPr>
          </a:p>
          <a:p>
            <a:pPr lvl="1"/>
            <a:endParaRPr lang="en-US" sz="90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CD52C7-54DA-27F9-E0AC-7ECDF1C42238}"/>
              </a:ext>
            </a:extLst>
          </p:cNvPr>
          <p:cNvSpPr txBox="1">
            <a:spLocks/>
          </p:cNvSpPr>
          <p:nvPr/>
        </p:nvSpPr>
        <p:spPr>
          <a:xfrm>
            <a:off x="6400800" y="1825625"/>
            <a:ext cx="4953000" cy="38878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D3D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D3D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D3D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3D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D3D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668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isällön paikkamerkki 5" descr="Kuva, joka sisältää kohteen ulko, luonto&#10;&#10;Kuvaus luotu automaattisesti">
            <a:extLst>
              <a:ext uri="{FF2B5EF4-FFF2-40B4-BE49-F238E27FC236}">
                <a16:creationId xmlns:a16="http://schemas.microsoft.com/office/drawing/2014/main" id="{4A820E7F-7A8A-F877-B6EB-3879A0363B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9" r="36178"/>
          <a:stretch/>
        </p:blipFill>
        <p:spPr>
          <a:xfrm rot="5400000">
            <a:off x="3928177" y="-1405821"/>
            <a:ext cx="6858000" cy="966964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A32BC1-F2E3-FF44-BD08-1F4F96841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chemeClr val="tx1"/>
                </a:solidFill>
                <a:latin typeface="+mj-lt"/>
                <a:cs typeface="+mj-cs"/>
              </a:rPr>
              <a:t>Examples of future prospects in Finland (2)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3344CF4-509A-2031-6EB5-F859CDA556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lvl="1"/>
            <a:r>
              <a:rPr lang="en-US" sz="1300">
                <a:solidFill>
                  <a:schemeClr val="tx1"/>
                </a:solidFill>
                <a:latin typeface="+mn-lt"/>
                <a:cs typeface="+mn-cs"/>
              </a:rPr>
              <a:t>Maintaining support for developing countries benefits Finland in the long run.</a:t>
            </a:r>
          </a:p>
          <a:p>
            <a:pPr lvl="1"/>
            <a:endParaRPr lang="en-US" sz="1300">
              <a:solidFill>
                <a:schemeClr val="tx1"/>
              </a:solidFill>
              <a:latin typeface="+mn-lt"/>
              <a:cs typeface="+mn-cs"/>
            </a:endParaRPr>
          </a:p>
          <a:p>
            <a:pPr lvl="1"/>
            <a:r>
              <a:rPr lang="en-US" sz="1300">
                <a:solidFill>
                  <a:schemeClr val="tx1"/>
                </a:solidFill>
                <a:latin typeface="+mn-lt"/>
                <a:cs typeface="+mn-cs"/>
              </a:rPr>
              <a:t>Encouragement for volunteer work and peer-support activities.</a:t>
            </a:r>
          </a:p>
          <a:p>
            <a:pPr lvl="1"/>
            <a:endParaRPr lang="en-US" sz="1300">
              <a:solidFill>
                <a:schemeClr val="tx1"/>
              </a:solidFill>
              <a:latin typeface="+mn-lt"/>
              <a:cs typeface="+mn-cs"/>
            </a:endParaRPr>
          </a:p>
          <a:p>
            <a:pPr lvl="1"/>
            <a:r>
              <a:rPr lang="en-US" sz="1300">
                <a:solidFill>
                  <a:schemeClr val="tx1"/>
                </a:solidFill>
                <a:latin typeface="+mn-lt"/>
                <a:cs typeface="+mn-cs"/>
              </a:rPr>
              <a:t>Efforts to decrease unemployment to reduce the detrimental affects of a pandemic.</a:t>
            </a:r>
          </a:p>
          <a:p>
            <a:pPr lvl="1"/>
            <a:endParaRPr lang="en-US" sz="1300">
              <a:solidFill>
                <a:schemeClr val="tx1"/>
              </a:solidFill>
              <a:latin typeface="+mn-lt"/>
              <a:cs typeface="+mn-cs"/>
            </a:endParaRPr>
          </a:p>
          <a:p>
            <a:pPr lvl="1"/>
            <a:r>
              <a:rPr lang="en-US" sz="1300">
                <a:solidFill>
                  <a:schemeClr val="tx1"/>
                </a:solidFill>
                <a:latin typeface="+mn-lt"/>
                <a:cs typeface="+mn-cs"/>
              </a:rPr>
              <a:t>Distance work and studies provide new ways to combine family and professional life.</a:t>
            </a:r>
          </a:p>
          <a:p>
            <a:pPr lvl="1"/>
            <a:endParaRPr lang="en-US" sz="1300">
              <a:solidFill>
                <a:schemeClr val="tx1"/>
              </a:solidFill>
              <a:latin typeface="+mn-lt"/>
              <a:cs typeface="+mn-cs"/>
            </a:endParaRPr>
          </a:p>
          <a:p>
            <a:pPr lvl="1"/>
            <a:r>
              <a:rPr lang="en-US" sz="1300">
                <a:solidFill>
                  <a:schemeClr val="tx1"/>
                </a:solidFill>
                <a:latin typeface="+mn-lt"/>
                <a:cs typeface="+mn-cs"/>
              </a:rPr>
              <a:t>The pandemic provides an opportunity to advance environmental goals and reinforce the Finnish economy.</a:t>
            </a:r>
          </a:p>
          <a:p>
            <a:endParaRPr lang="en-US" sz="1300">
              <a:solidFill>
                <a:schemeClr val="tx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6465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1FF6219229CC45806D6EF6F6F7AC1A" ma:contentTypeVersion="13" ma:contentTypeDescription="Create a new document." ma:contentTypeScope="" ma:versionID="9831203307d7decb41472511b6214e0c">
  <xsd:schema xmlns:xsd="http://www.w3.org/2001/XMLSchema" xmlns:xs="http://www.w3.org/2001/XMLSchema" xmlns:p="http://schemas.microsoft.com/office/2006/metadata/properties" xmlns:ns2="a9585171-347e-40c0-9108-632da628f05b" xmlns:ns3="01507991-e2a8-4501-92dd-e3732944fa38" targetNamespace="http://schemas.microsoft.com/office/2006/metadata/properties" ma:root="true" ma:fieldsID="5d4ac27f0bf513acf357518b70bd490c" ns2:_="" ns3:_="">
    <xsd:import namespace="a9585171-347e-40c0-9108-632da628f05b"/>
    <xsd:import namespace="01507991-e2a8-4501-92dd-e3732944fa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585171-347e-40c0-9108-632da628f0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507991-e2a8-4501-92dd-e3732944fa38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C4317A-1EA6-463F-B86E-52283C27C9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DE4556-A8A0-49CC-867C-E4B73B6D0469}">
  <ds:schemaRefs>
    <ds:schemaRef ds:uri="http://www.w3.org/XML/1998/namespace"/>
    <ds:schemaRef ds:uri="http://purl.org/dc/terms/"/>
    <ds:schemaRef ds:uri="http://schemas.microsoft.com/office/infopath/2007/PartnerControls"/>
    <ds:schemaRef ds:uri="http://purl.org/dc/elements/1.1/"/>
    <ds:schemaRef ds:uri="a9585171-347e-40c0-9108-632da628f05b"/>
    <ds:schemaRef ds:uri="http://schemas.microsoft.com/office/2006/documentManagement/types"/>
    <ds:schemaRef ds:uri="01507991-e2a8-4501-92dd-e3732944fa38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ECF8A55-F1C0-40C6-A731-9A44892210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585171-347e-40c0-9108-632da628f05b"/>
    <ds:schemaRef ds:uri="01507991-e2a8-4501-92dd-e3732944fa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11349</TotalTime>
  <Words>1035</Words>
  <Application>Microsoft Office PowerPoint</Application>
  <PresentationFormat>Laajakuva</PresentationFormat>
  <Paragraphs>167</Paragraphs>
  <Slides>16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Raavi</vt:lpstr>
      <vt:lpstr>Office-teema</vt:lpstr>
      <vt:lpstr>The effects of COVID-19 on both the Finnish society and Kansallinen senioriliitto.</vt:lpstr>
      <vt:lpstr>Leena Jääskeläinen</vt:lpstr>
      <vt:lpstr>Contents</vt:lpstr>
      <vt:lpstr>Finland’s Covid-19 statistics </vt:lpstr>
      <vt:lpstr>Finland’s Covid-19 strategy </vt:lpstr>
      <vt:lpstr>The pandemic’s effects on the economy</vt:lpstr>
      <vt:lpstr>The pandemic’s effects on the wellbeing of elderly</vt:lpstr>
      <vt:lpstr>Examples of future prospects in Finland</vt:lpstr>
      <vt:lpstr>Examples of future prospects in Finland (2)</vt:lpstr>
      <vt:lpstr>Kansallinen senioriliitto</vt:lpstr>
      <vt:lpstr>Pandemic related effects on Kansallinen senioriliitto</vt:lpstr>
      <vt:lpstr>Development of new ways of operating</vt:lpstr>
      <vt:lpstr>Guidelines for the future</vt:lpstr>
      <vt:lpstr>Guidelines for the future (2)</vt:lpstr>
      <vt:lpstr>PowerPoint-esitys</vt:lpstr>
      <vt:lpstr>More info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Kansallinen senioriliitto  vuosi 2021</dc:title>
  <dc:creator>Petri Rytkönen</dc:creator>
  <cp:lastModifiedBy>Leena Jääskeläinen</cp:lastModifiedBy>
  <cp:revision>145</cp:revision>
  <dcterms:created xsi:type="dcterms:W3CDTF">2021-01-07T09:08:40Z</dcterms:created>
  <dcterms:modified xsi:type="dcterms:W3CDTF">2022-05-16T15:21:35Z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0x010100B41FF6219229CC45806D6EF6F6F7AC1A</vt:lpwstr>
  </property>
</Properties>
</file>